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ad249e449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8b79094164dff"/>
  </p:sldMasterIdLst>
  <p:sldIdLst>
    <p:sldId xmlns:r="http://schemas.openxmlformats.org/officeDocument/2006/relationships" id="256" r:id="Rb8d9edcb95a74114"/>
    <p:sldId xmlns:r="http://schemas.openxmlformats.org/officeDocument/2006/relationships" id="257" r:id="R3887000dfd154ea9"/>
    <p:sldId xmlns:r="http://schemas.openxmlformats.org/officeDocument/2006/relationships" id="258" r:id="R9acf8161a9a44ce0"/>
    <p:sldId xmlns:r="http://schemas.openxmlformats.org/officeDocument/2006/relationships" id="259" r:id="R6a8932c30de94e25"/>
    <p:sldId xmlns:r="http://schemas.openxmlformats.org/officeDocument/2006/relationships" id="260" r:id="Raaeaad5bba0b4e0d"/>
    <p:sldId xmlns:r="http://schemas.openxmlformats.org/officeDocument/2006/relationships" id="261" r:id="R2dde8ef9a8934590"/>
    <p:sldId xmlns:r="http://schemas.openxmlformats.org/officeDocument/2006/relationships" id="262" r:id="Rc825186709f9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8b79094164dff" /><Relationship Type="http://schemas.openxmlformats.org/officeDocument/2006/relationships/slide" Target="/ppt/slides/slide1.xml" Id="Rb8d9edcb95a74114" /><Relationship Type="http://schemas.openxmlformats.org/officeDocument/2006/relationships/slide" Target="/ppt/slides/slide2.xml" Id="R3887000dfd154ea9" /><Relationship Type="http://schemas.openxmlformats.org/officeDocument/2006/relationships/slide" Target="/ppt/slides/slide3.xml" Id="R9acf8161a9a44ce0" /><Relationship Type="http://schemas.openxmlformats.org/officeDocument/2006/relationships/slide" Target="/ppt/slides/slide4.xml" Id="R6a8932c30de94e25" /><Relationship Type="http://schemas.openxmlformats.org/officeDocument/2006/relationships/slide" Target="/ppt/slides/slide5.xml" Id="Raaeaad5bba0b4e0d" /><Relationship Type="http://schemas.openxmlformats.org/officeDocument/2006/relationships/slide" Target="/ppt/slides/slide6.xml" Id="R2dde8ef9a8934590" /><Relationship Type="http://schemas.openxmlformats.org/officeDocument/2006/relationships/slide" Target="/ppt/slides/slide7.xml" Id="Rc825186709f9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0dd288c87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bd85e92784bae" /><Relationship Type="http://schemas.openxmlformats.org/officeDocument/2006/relationships/theme" Target="/ppt/slideMasters/theme/theme1.xml" Id="Rb9c7caeda485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bd85e9278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326f1b8a5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db176d65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d973d3a2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4daa07b1e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ca52c076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4ee29053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66a65e85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Arbiensgt 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Arbiensgt 8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55 411 946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59 627 239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CECILIE GRØNVOLD BACHE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WEFRING BACHE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LILLEVI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SIENNA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WEFRING BACHE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 G. Bache, Eckersbergs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