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91c4ecc05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52607fd2e469c"/>
  </p:sldMasterIdLst>
  <p:sldIdLst>
    <p:sldId xmlns:r="http://schemas.openxmlformats.org/officeDocument/2006/relationships" id="256" r:id="Re29bc210cfff4302"/>
    <p:sldId xmlns:r="http://schemas.openxmlformats.org/officeDocument/2006/relationships" id="257" r:id="R8c192c221c174eaf"/>
    <p:sldId xmlns:r="http://schemas.openxmlformats.org/officeDocument/2006/relationships" id="258" r:id="R4c5d866970844689"/>
    <p:sldId xmlns:r="http://schemas.openxmlformats.org/officeDocument/2006/relationships" id="259" r:id="Rdf1db75d648a4e8c"/>
    <p:sldId xmlns:r="http://schemas.openxmlformats.org/officeDocument/2006/relationships" id="260" r:id="R7e54d24fcc3b4fe4"/>
    <p:sldId xmlns:r="http://schemas.openxmlformats.org/officeDocument/2006/relationships" id="261" r:id="Rb66726d8538e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52607fd2e469c" /><Relationship Type="http://schemas.openxmlformats.org/officeDocument/2006/relationships/slide" Target="/ppt/slides/slide1.xml" Id="Re29bc210cfff4302" /><Relationship Type="http://schemas.openxmlformats.org/officeDocument/2006/relationships/slide" Target="/ppt/slides/slide2.xml" Id="R8c192c221c174eaf" /><Relationship Type="http://schemas.openxmlformats.org/officeDocument/2006/relationships/slide" Target="/ppt/slides/slide3.xml" Id="R4c5d866970844689" /><Relationship Type="http://schemas.openxmlformats.org/officeDocument/2006/relationships/slide" Target="/ppt/slides/slide4.xml" Id="Rdf1db75d648a4e8c" /><Relationship Type="http://schemas.openxmlformats.org/officeDocument/2006/relationships/slide" Target="/ppt/slides/slide5.xml" Id="R7e54d24fcc3b4fe4" /><Relationship Type="http://schemas.openxmlformats.org/officeDocument/2006/relationships/slide" Target="/ppt/slides/slide6.xml" Id="Rb66726d8538e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35e640dd1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636f2442743f4" /><Relationship Type="http://schemas.openxmlformats.org/officeDocument/2006/relationships/theme" Target="/ppt/slideMasters/theme/theme1.xml" Id="Rd3b90b7aa23c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636f24427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6ed84e4bb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bd6dc134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368df934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2fe06d5a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bd9eae5d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13d82095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