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e45b22c4b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5ccbc649e44c1"/>
  </p:sldMasterIdLst>
  <p:sldIdLst>
    <p:sldId xmlns:r="http://schemas.openxmlformats.org/officeDocument/2006/relationships" id="256" r:id="R8c80533b7f69428a"/>
    <p:sldId xmlns:r="http://schemas.openxmlformats.org/officeDocument/2006/relationships" id="257" r:id="Ra0a734ae6cf94bbd"/>
    <p:sldId xmlns:r="http://schemas.openxmlformats.org/officeDocument/2006/relationships" id="258" r:id="Rfc650de335524959"/>
    <p:sldId xmlns:r="http://schemas.openxmlformats.org/officeDocument/2006/relationships" id="259" r:id="R27521e0cede84a24"/>
    <p:sldId xmlns:r="http://schemas.openxmlformats.org/officeDocument/2006/relationships" id="260" r:id="Rc356f0a185b044d6"/>
    <p:sldId xmlns:r="http://schemas.openxmlformats.org/officeDocument/2006/relationships" id="261" r:id="R45d2a0a9b44f4ef9"/>
    <p:sldId xmlns:r="http://schemas.openxmlformats.org/officeDocument/2006/relationships" id="262" r:id="Rbfe86a7e346f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5ccbc649e44c1" /><Relationship Type="http://schemas.openxmlformats.org/officeDocument/2006/relationships/slide" Target="/ppt/slides/slide1.xml" Id="R8c80533b7f69428a" /><Relationship Type="http://schemas.openxmlformats.org/officeDocument/2006/relationships/slide" Target="/ppt/slides/slide2.xml" Id="Ra0a734ae6cf94bbd" /><Relationship Type="http://schemas.openxmlformats.org/officeDocument/2006/relationships/slide" Target="/ppt/slides/slide3.xml" Id="Rfc650de335524959" /><Relationship Type="http://schemas.openxmlformats.org/officeDocument/2006/relationships/slide" Target="/ppt/slides/slide4.xml" Id="R27521e0cede84a24" /><Relationship Type="http://schemas.openxmlformats.org/officeDocument/2006/relationships/slide" Target="/ppt/slides/slide5.xml" Id="Rc356f0a185b044d6" /><Relationship Type="http://schemas.openxmlformats.org/officeDocument/2006/relationships/slide" Target="/ppt/slides/slide6.xml" Id="R45d2a0a9b44f4ef9" /><Relationship Type="http://schemas.openxmlformats.org/officeDocument/2006/relationships/slide" Target="/ppt/slides/slide7.xml" Id="Rbfe86a7e346f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c9abc586e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53fd540a24677" /><Relationship Type="http://schemas.openxmlformats.org/officeDocument/2006/relationships/theme" Target="/ppt/slideMasters/theme/theme1.xml" Id="R48aa3ac5d973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a53fd540a2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ef9231781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44281d05e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e5b6fc03c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839a5739c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5d3720d3241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7bd2dd5db4e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8ba4c09c5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 &amp; 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 &amp; ØEN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−213 328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7 054 020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16 364 092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174 412 811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