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662f7b17084a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25d3696f9c4cd7"/>
  </p:sldMasterIdLst>
  <p:sldIdLst>
    <p:sldId xmlns:r="http://schemas.openxmlformats.org/officeDocument/2006/relationships" id="256" r:id="Recd53e5f5b804374"/>
    <p:sldId xmlns:r="http://schemas.openxmlformats.org/officeDocument/2006/relationships" id="257" r:id="R858d8527b53a4ac1"/>
    <p:sldId xmlns:r="http://schemas.openxmlformats.org/officeDocument/2006/relationships" id="258" r:id="Rd1e56ad3a5fb426a"/>
    <p:sldId xmlns:r="http://schemas.openxmlformats.org/officeDocument/2006/relationships" id="259" r:id="Rc63fe4b8d7b042d7"/>
    <p:sldId xmlns:r="http://schemas.openxmlformats.org/officeDocument/2006/relationships" id="260" r:id="R6e04229d4ffb4966"/>
    <p:sldId xmlns:r="http://schemas.openxmlformats.org/officeDocument/2006/relationships" id="261" r:id="R4432a62edb064155"/>
    <p:sldId xmlns:r="http://schemas.openxmlformats.org/officeDocument/2006/relationships" id="262" r:id="R5a1280f078fa44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25d3696f9c4cd7" /><Relationship Type="http://schemas.openxmlformats.org/officeDocument/2006/relationships/slide" Target="/ppt/slides/slide1.xml" Id="Recd53e5f5b804374" /><Relationship Type="http://schemas.openxmlformats.org/officeDocument/2006/relationships/slide" Target="/ppt/slides/slide2.xml" Id="R858d8527b53a4ac1" /><Relationship Type="http://schemas.openxmlformats.org/officeDocument/2006/relationships/slide" Target="/ppt/slides/slide3.xml" Id="Rd1e56ad3a5fb426a" /><Relationship Type="http://schemas.openxmlformats.org/officeDocument/2006/relationships/slide" Target="/ppt/slides/slide4.xml" Id="Rc63fe4b8d7b042d7" /><Relationship Type="http://schemas.openxmlformats.org/officeDocument/2006/relationships/slide" Target="/ppt/slides/slide5.xml" Id="R6e04229d4ffb4966" /><Relationship Type="http://schemas.openxmlformats.org/officeDocument/2006/relationships/slide" Target="/ppt/slides/slide6.xml" Id="R4432a62edb064155" /><Relationship Type="http://schemas.openxmlformats.org/officeDocument/2006/relationships/slide" Target="/ppt/slides/slide7.xml" Id="R5a1280f078fa44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9fd73732b748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13cbf5cc54349" /><Relationship Type="http://schemas.openxmlformats.org/officeDocument/2006/relationships/theme" Target="/ppt/slideMasters/theme/theme1.xml" Id="Rd229f889437a43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813cbf5cc543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4563c212148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1d513620e45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82948d6f64f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2e37e30ac4d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963db13fd47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c8af43d6546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a8f840f0842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HOGNE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HOGNE HOLDING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−374 721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−447 686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1 232 064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BENTZEN MARIUS HOGNE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KRISTINE WULFF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Solhøyveien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3084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marius@abcelektro.no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930 462 527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