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2cf063bea68478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b88dd9a4ca541c0"/>
  </p:sldMasterIdLst>
  <p:sldIdLst>
    <p:sldId xmlns:r="http://schemas.openxmlformats.org/officeDocument/2006/relationships" id="256" r:id="Rc89d1961771b468b"/>
    <p:sldId xmlns:r="http://schemas.openxmlformats.org/officeDocument/2006/relationships" id="257" r:id="Rc343718e869d4353"/>
    <p:sldId xmlns:r="http://schemas.openxmlformats.org/officeDocument/2006/relationships" id="258" r:id="Rbcaf87204b194acf"/>
    <p:sldId xmlns:r="http://schemas.openxmlformats.org/officeDocument/2006/relationships" id="259" r:id="R59c78f5513404c86"/>
    <p:sldId xmlns:r="http://schemas.openxmlformats.org/officeDocument/2006/relationships" id="260" r:id="R0240a2d7dbc54bdb"/>
    <p:sldId xmlns:r="http://schemas.openxmlformats.org/officeDocument/2006/relationships" id="261" r:id="R617fea9e049d499b"/>
    <p:sldId xmlns:r="http://schemas.openxmlformats.org/officeDocument/2006/relationships" id="262" r:id="Re47d233088644f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88dd9a4ca541c0" /><Relationship Type="http://schemas.openxmlformats.org/officeDocument/2006/relationships/slide" Target="/ppt/slides/slide1.xml" Id="Rc89d1961771b468b" /><Relationship Type="http://schemas.openxmlformats.org/officeDocument/2006/relationships/slide" Target="/ppt/slides/slide2.xml" Id="Rc343718e869d4353" /><Relationship Type="http://schemas.openxmlformats.org/officeDocument/2006/relationships/slide" Target="/ppt/slides/slide3.xml" Id="Rbcaf87204b194acf" /><Relationship Type="http://schemas.openxmlformats.org/officeDocument/2006/relationships/slide" Target="/ppt/slides/slide4.xml" Id="R59c78f5513404c86" /><Relationship Type="http://schemas.openxmlformats.org/officeDocument/2006/relationships/slide" Target="/ppt/slides/slide5.xml" Id="R0240a2d7dbc54bdb" /><Relationship Type="http://schemas.openxmlformats.org/officeDocument/2006/relationships/slide" Target="/ppt/slides/slide6.xml" Id="R617fea9e049d499b" /><Relationship Type="http://schemas.openxmlformats.org/officeDocument/2006/relationships/slide" Target="/ppt/slides/slide7.xml" Id="Re47d233088644f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7207a235604a1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7c75625a424846" /><Relationship Type="http://schemas.openxmlformats.org/officeDocument/2006/relationships/theme" Target="/ppt/slideMasters/theme/theme1.xml" Id="Rbbe7d8a3503f4a0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a7c75625a42484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ab26c71c3a43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f2c44c0b4c444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4a91839424481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ca2289261648f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b65a7284bb48b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359c04af334bb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05e70d83c7462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PLATINA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PLATINA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PLATINA REGNSKAP AS ble etablert [år] og holder til i Skodje.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PLATINA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PLATINA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PLATINA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1 168 609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33 391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26 499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27 897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365 078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PLATINA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 AMLIEN FAGERVOLL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PLATINA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Storsætervegen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6260 Skodje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930 463 914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PLATINA REGNSKAP AS</a:t>
            </a:r>
          </a:p>
        </p:txBody>
      </p:sp>
    </p:spTree>
  </p:cSld>
  <p:clrMapOvr>
    <a:masterClrMapping xmlns:a="http://schemas.openxmlformats.org/drawingml/2006/main"/>
  </p:clrMapOvr>
</p:sld>
</file>