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1bb2c7031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360dd09b64362"/>
  </p:sldMasterIdLst>
  <p:sldIdLst>
    <p:sldId xmlns:r="http://schemas.openxmlformats.org/officeDocument/2006/relationships" id="256" r:id="R20041c86b638448c"/>
    <p:sldId xmlns:r="http://schemas.openxmlformats.org/officeDocument/2006/relationships" id="257" r:id="R69d6e0be225847c5"/>
    <p:sldId xmlns:r="http://schemas.openxmlformats.org/officeDocument/2006/relationships" id="258" r:id="Rd4ae3f10495f4261"/>
    <p:sldId xmlns:r="http://schemas.openxmlformats.org/officeDocument/2006/relationships" id="259" r:id="Rec34acfb6b61497c"/>
    <p:sldId xmlns:r="http://schemas.openxmlformats.org/officeDocument/2006/relationships" id="260" r:id="Rda01bff1973c4dee"/>
    <p:sldId xmlns:r="http://schemas.openxmlformats.org/officeDocument/2006/relationships" id="261" r:id="R24cc6ea166ee450a"/>
    <p:sldId xmlns:r="http://schemas.openxmlformats.org/officeDocument/2006/relationships" id="262" r:id="R9a4cf5d05478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360dd09b64362" /><Relationship Type="http://schemas.openxmlformats.org/officeDocument/2006/relationships/slide" Target="/ppt/slides/slide1.xml" Id="R20041c86b638448c" /><Relationship Type="http://schemas.openxmlformats.org/officeDocument/2006/relationships/slide" Target="/ppt/slides/slide2.xml" Id="R69d6e0be225847c5" /><Relationship Type="http://schemas.openxmlformats.org/officeDocument/2006/relationships/slide" Target="/ppt/slides/slide3.xml" Id="Rd4ae3f10495f4261" /><Relationship Type="http://schemas.openxmlformats.org/officeDocument/2006/relationships/slide" Target="/ppt/slides/slide4.xml" Id="Rec34acfb6b61497c" /><Relationship Type="http://schemas.openxmlformats.org/officeDocument/2006/relationships/slide" Target="/ppt/slides/slide5.xml" Id="Rda01bff1973c4dee" /><Relationship Type="http://schemas.openxmlformats.org/officeDocument/2006/relationships/slide" Target="/ppt/slides/slide6.xml" Id="R24cc6ea166ee450a" /><Relationship Type="http://schemas.openxmlformats.org/officeDocument/2006/relationships/slide" Target="/ppt/slides/slide7.xml" Id="R9a4cf5d05478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62a8a93634b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6609464447b9" /><Relationship Type="http://schemas.openxmlformats.org/officeDocument/2006/relationships/theme" Target="/ppt/slideMasters/theme/theme1.xml" Id="Rcdbd3be1ea31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366094644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22c84bf6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d2a1c9e21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84be893048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33d3630b8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b8be29df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0e5a3e7c9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dbd021bea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AKSJER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AKSJER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10 557 769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67 248 375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INVESTERING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INVESTMENT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Ness, Risan &amp; Partners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930 473 472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