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3a73b51f2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76f48b1804cbb"/>
  </p:sldMasterIdLst>
  <p:sldIdLst>
    <p:sldId xmlns:r="http://schemas.openxmlformats.org/officeDocument/2006/relationships" id="256" r:id="R68d08a7cdad84db1"/>
    <p:sldId xmlns:r="http://schemas.openxmlformats.org/officeDocument/2006/relationships" id="257" r:id="R94799381ce89489a"/>
    <p:sldId xmlns:r="http://schemas.openxmlformats.org/officeDocument/2006/relationships" id="258" r:id="Reacdee749d72480a"/>
    <p:sldId xmlns:r="http://schemas.openxmlformats.org/officeDocument/2006/relationships" id="259" r:id="Rac98c826676e4eba"/>
    <p:sldId xmlns:r="http://schemas.openxmlformats.org/officeDocument/2006/relationships" id="260" r:id="R22896702f0ad447c"/>
    <p:sldId xmlns:r="http://schemas.openxmlformats.org/officeDocument/2006/relationships" id="261" r:id="R2c1526dd16134953"/>
    <p:sldId xmlns:r="http://schemas.openxmlformats.org/officeDocument/2006/relationships" id="262" r:id="R93c93020158c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76f48b1804cbb" /><Relationship Type="http://schemas.openxmlformats.org/officeDocument/2006/relationships/slide" Target="/ppt/slides/slide1.xml" Id="R68d08a7cdad84db1" /><Relationship Type="http://schemas.openxmlformats.org/officeDocument/2006/relationships/slide" Target="/ppt/slides/slide2.xml" Id="R94799381ce89489a" /><Relationship Type="http://schemas.openxmlformats.org/officeDocument/2006/relationships/slide" Target="/ppt/slides/slide3.xml" Id="Reacdee749d72480a" /><Relationship Type="http://schemas.openxmlformats.org/officeDocument/2006/relationships/slide" Target="/ppt/slides/slide4.xml" Id="Rac98c826676e4eba" /><Relationship Type="http://schemas.openxmlformats.org/officeDocument/2006/relationships/slide" Target="/ppt/slides/slide5.xml" Id="R22896702f0ad447c" /><Relationship Type="http://schemas.openxmlformats.org/officeDocument/2006/relationships/slide" Target="/ppt/slides/slide6.xml" Id="R2c1526dd16134953" /><Relationship Type="http://schemas.openxmlformats.org/officeDocument/2006/relationships/slide" Target="/ppt/slides/slide7.xml" Id="R93c93020158c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b8bc0b447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86ee49c134340" /><Relationship Type="http://schemas.openxmlformats.org/officeDocument/2006/relationships/theme" Target="/ppt/slideMasters/theme/theme1.xml" Id="R86db27e47516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86ee49c13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ca779185b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29893bd75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fbdcb5bdd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f4dc37105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04eee252641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25604d36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11fc6890c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AMBU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MARIE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Anniken Marie Svendsen, Nordbyjordet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