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abb77e24e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d046e98b14317"/>
  </p:sldMasterIdLst>
  <p:sldIdLst>
    <p:sldId xmlns:r="http://schemas.openxmlformats.org/officeDocument/2006/relationships" id="256" r:id="Rf021182822934825"/>
    <p:sldId xmlns:r="http://schemas.openxmlformats.org/officeDocument/2006/relationships" id="257" r:id="R433172bd24d14de1"/>
    <p:sldId xmlns:r="http://schemas.openxmlformats.org/officeDocument/2006/relationships" id="258" r:id="R74f88b9745a24719"/>
    <p:sldId xmlns:r="http://schemas.openxmlformats.org/officeDocument/2006/relationships" id="259" r:id="Rca883cd40f194e1f"/>
    <p:sldId xmlns:r="http://schemas.openxmlformats.org/officeDocument/2006/relationships" id="260" r:id="Rd4184c1745244621"/>
    <p:sldId xmlns:r="http://schemas.openxmlformats.org/officeDocument/2006/relationships" id="261" r:id="R4a03850cbd4344df"/>
    <p:sldId xmlns:r="http://schemas.openxmlformats.org/officeDocument/2006/relationships" id="262" r:id="Re8cb073f6f3d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d046e98b14317" /><Relationship Type="http://schemas.openxmlformats.org/officeDocument/2006/relationships/slide" Target="/ppt/slides/slide1.xml" Id="Rf021182822934825" /><Relationship Type="http://schemas.openxmlformats.org/officeDocument/2006/relationships/slide" Target="/ppt/slides/slide2.xml" Id="R433172bd24d14de1" /><Relationship Type="http://schemas.openxmlformats.org/officeDocument/2006/relationships/slide" Target="/ppt/slides/slide3.xml" Id="R74f88b9745a24719" /><Relationship Type="http://schemas.openxmlformats.org/officeDocument/2006/relationships/slide" Target="/ppt/slides/slide4.xml" Id="Rca883cd40f194e1f" /><Relationship Type="http://schemas.openxmlformats.org/officeDocument/2006/relationships/slide" Target="/ppt/slides/slide5.xml" Id="Rd4184c1745244621" /><Relationship Type="http://schemas.openxmlformats.org/officeDocument/2006/relationships/slide" Target="/ppt/slides/slide6.xml" Id="R4a03850cbd4344df" /><Relationship Type="http://schemas.openxmlformats.org/officeDocument/2006/relationships/slide" Target="/ppt/slides/slide7.xml" Id="Re8cb073f6f3d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cab0685b4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b83510bee4cf3" /><Relationship Type="http://schemas.openxmlformats.org/officeDocument/2006/relationships/theme" Target="/ppt/slideMasters/theme/theme1.xml" Id="Re55f868c925842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b83510bee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bc33f5372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fccd23b53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a7f81434c40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5ea7072714b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fcfe9c039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341262c1c4a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b4e1f1b7c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HAGBU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583 856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GRO BUGTEN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Hanne Gro Bugten, Vintapperens vei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1542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930 503 533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HAGBU AS</a:t>
            </a:r>
          </a:p>
        </p:txBody>
      </p:sp>
    </p:spTree>
  </p:cSld>
  <p:clrMapOvr>
    <a:masterClrMapping xmlns:a="http://schemas.openxmlformats.org/drawingml/2006/main"/>
  </p:clrMapOvr>
</p:sld>
</file>