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f19abaa42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92533852049f7"/>
  </p:sldMasterIdLst>
  <p:sldIdLst>
    <p:sldId xmlns:r="http://schemas.openxmlformats.org/officeDocument/2006/relationships" id="256" r:id="R5e76f2f4d08a40e3"/>
    <p:sldId xmlns:r="http://schemas.openxmlformats.org/officeDocument/2006/relationships" id="257" r:id="Rb1cd627269ea43be"/>
    <p:sldId xmlns:r="http://schemas.openxmlformats.org/officeDocument/2006/relationships" id="258" r:id="Rcf6e87cb2b714aae"/>
    <p:sldId xmlns:r="http://schemas.openxmlformats.org/officeDocument/2006/relationships" id="259" r:id="R1d5705c7d27a4713"/>
    <p:sldId xmlns:r="http://schemas.openxmlformats.org/officeDocument/2006/relationships" id="260" r:id="Rbf7c6010d5734b2a"/>
    <p:sldId xmlns:r="http://schemas.openxmlformats.org/officeDocument/2006/relationships" id="261" r:id="Refeff23e1fe149f2"/>
    <p:sldId xmlns:r="http://schemas.openxmlformats.org/officeDocument/2006/relationships" id="262" r:id="Re247ae0678a9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92533852049f7" /><Relationship Type="http://schemas.openxmlformats.org/officeDocument/2006/relationships/slide" Target="/ppt/slides/slide1.xml" Id="R5e76f2f4d08a40e3" /><Relationship Type="http://schemas.openxmlformats.org/officeDocument/2006/relationships/slide" Target="/ppt/slides/slide2.xml" Id="Rb1cd627269ea43be" /><Relationship Type="http://schemas.openxmlformats.org/officeDocument/2006/relationships/slide" Target="/ppt/slides/slide3.xml" Id="Rcf6e87cb2b714aae" /><Relationship Type="http://schemas.openxmlformats.org/officeDocument/2006/relationships/slide" Target="/ppt/slides/slide4.xml" Id="R1d5705c7d27a4713" /><Relationship Type="http://schemas.openxmlformats.org/officeDocument/2006/relationships/slide" Target="/ppt/slides/slide5.xml" Id="Rbf7c6010d5734b2a" /><Relationship Type="http://schemas.openxmlformats.org/officeDocument/2006/relationships/slide" Target="/ppt/slides/slide6.xml" Id="Refeff23e1fe149f2" /><Relationship Type="http://schemas.openxmlformats.org/officeDocument/2006/relationships/slide" Target="/ppt/slides/slide7.xml" Id="Re247ae0678a9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257884943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88b3d57b413a" /><Relationship Type="http://schemas.openxmlformats.org/officeDocument/2006/relationships/theme" Target="/ppt/slideMasters/theme/theme1.xml" Id="Rb728bd317a7f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c88b3d57b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03dea764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6392d93c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315123e0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3529c016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527cc5930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c9dcb26b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8b2a1753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ELJE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85 276 421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120 749 366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