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4e159649b41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fd86fcc11a480a"/>
  </p:sldMasterIdLst>
  <p:sldIdLst>
    <p:sldId xmlns:r="http://schemas.openxmlformats.org/officeDocument/2006/relationships" id="256" r:id="R3471bd686d4e4a55"/>
    <p:sldId xmlns:r="http://schemas.openxmlformats.org/officeDocument/2006/relationships" id="257" r:id="Rb77732a0ba204201"/>
    <p:sldId xmlns:r="http://schemas.openxmlformats.org/officeDocument/2006/relationships" id="258" r:id="Rd09d907581c64fed"/>
    <p:sldId xmlns:r="http://schemas.openxmlformats.org/officeDocument/2006/relationships" id="259" r:id="R9d06a793fb38493f"/>
    <p:sldId xmlns:r="http://schemas.openxmlformats.org/officeDocument/2006/relationships" id="260" r:id="R18437de426194081"/>
    <p:sldId xmlns:r="http://schemas.openxmlformats.org/officeDocument/2006/relationships" id="261" r:id="Rae40be755e9f4d7e"/>
    <p:sldId xmlns:r="http://schemas.openxmlformats.org/officeDocument/2006/relationships" id="262" r:id="Rd4f6d9cad7144e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d86fcc11a480a" /><Relationship Type="http://schemas.openxmlformats.org/officeDocument/2006/relationships/slide" Target="/ppt/slides/slide1.xml" Id="R3471bd686d4e4a55" /><Relationship Type="http://schemas.openxmlformats.org/officeDocument/2006/relationships/slide" Target="/ppt/slides/slide2.xml" Id="Rb77732a0ba204201" /><Relationship Type="http://schemas.openxmlformats.org/officeDocument/2006/relationships/slide" Target="/ppt/slides/slide3.xml" Id="Rd09d907581c64fed" /><Relationship Type="http://schemas.openxmlformats.org/officeDocument/2006/relationships/slide" Target="/ppt/slides/slide4.xml" Id="R9d06a793fb38493f" /><Relationship Type="http://schemas.openxmlformats.org/officeDocument/2006/relationships/slide" Target="/ppt/slides/slide5.xml" Id="R18437de426194081" /><Relationship Type="http://schemas.openxmlformats.org/officeDocument/2006/relationships/slide" Target="/ppt/slides/slide6.xml" Id="Rae40be755e9f4d7e" /><Relationship Type="http://schemas.openxmlformats.org/officeDocument/2006/relationships/slide" Target="/ppt/slides/slide7.xml" Id="Rd4f6d9cad7144e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3990e2b8f41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78c68d1044ae8" /><Relationship Type="http://schemas.openxmlformats.org/officeDocument/2006/relationships/theme" Target="/ppt/slideMasters/theme/theme1.xml" Id="R2d5a7275cf8544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78c68d104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eaf291e6645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9260aae8e47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384bf76ab49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c06eaa0aa4e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f36110702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2102be6f445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f15269b314e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ble etablert [år] og holder til i Vatnestrøm.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YNGVAR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4730 Vatnestrøm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930 513 601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