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f38bacaf1449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a04f76728b4e4d"/>
  </p:sldMasterIdLst>
  <p:sldIdLst>
    <p:sldId xmlns:r="http://schemas.openxmlformats.org/officeDocument/2006/relationships" id="256" r:id="R9ed13e5ffcfa4d4f"/>
    <p:sldId xmlns:r="http://schemas.openxmlformats.org/officeDocument/2006/relationships" id="257" r:id="R822d4e60b0ef4dae"/>
    <p:sldId xmlns:r="http://schemas.openxmlformats.org/officeDocument/2006/relationships" id="258" r:id="R9d9c12ab023a494e"/>
    <p:sldId xmlns:r="http://schemas.openxmlformats.org/officeDocument/2006/relationships" id="259" r:id="R79f09204da114cab"/>
    <p:sldId xmlns:r="http://schemas.openxmlformats.org/officeDocument/2006/relationships" id="260" r:id="R296e4bad1b924f1f"/>
    <p:sldId xmlns:r="http://schemas.openxmlformats.org/officeDocument/2006/relationships" id="261" r:id="R2409fc49106c4a1b"/>
    <p:sldId xmlns:r="http://schemas.openxmlformats.org/officeDocument/2006/relationships" id="262" r:id="Rd241143e662e42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a04f76728b4e4d" /><Relationship Type="http://schemas.openxmlformats.org/officeDocument/2006/relationships/slide" Target="/ppt/slides/slide1.xml" Id="R9ed13e5ffcfa4d4f" /><Relationship Type="http://schemas.openxmlformats.org/officeDocument/2006/relationships/slide" Target="/ppt/slides/slide2.xml" Id="R822d4e60b0ef4dae" /><Relationship Type="http://schemas.openxmlformats.org/officeDocument/2006/relationships/slide" Target="/ppt/slides/slide3.xml" Id="R9d9c12ab023a494e" /><Relationship Type="http://schemas.openxmlformats.org/officeDocument/2006/relationships/slide" Target="/ppt/slides/slide4.xml" Id="R79f09204da114cab" /><Relationship Type="http://schemas.openxmlformats.org/officeDocument/2006/relationships/slide" Target="/ppt/slides/slide5.xml" Id="R296e4bad1b924f1f" /><Relationship Type="http://schemas.openxmlformats.org/officeDocument/2006/relationships/slide" Target="/ppt/slides/slide6.xml" Id="R2409fc49106c4a1b" /><Relationship Type="http://schemas.openxmlformats.org/officeDocument/2006/relationships/slide" Target="/ppt/slides/slide7.xml" Id="Rd241143e662e42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d1f172f9a145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729d6c91a54dd8" /><Relationship Type="http://schemas.openxmlformats.org/officeDocument/2006/relationships/theme" Target="/ppt/slideMasters/theme/theme1.xml" Id="Rbf2ba1e38fa342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729d6c91a54d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e565a198741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0dfacf4d749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6e6a627784e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64928b2884f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06af9f29545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1c79e61c041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e00523d9548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Eiendom og Bedriftsutvikling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Eiendom og Bedriftsutvikling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−992 195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28 513 409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89 013 692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163 500 265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2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3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SOLIDEN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4370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49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930 514 926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Eiendom og Bedriftsutvikling AS</a:t>
            </a:r>
          </a:p>
        </p:txBody>
      </p:sp>
    </p:spTree>
  </p:cSld>
  <p:clrMapOvr>
    <a:masterClrMapping xmlns:a="http://schemas.openxmlformats.org/drawingml/2006/main"/>
  </p:clrMapOvr>
</p:sld>
</file>