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1f919f652b4e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dbb76b98614dca"/>
  </p:sldMasterIdLst>
  <p:sldIdLst>
    <p:sldId xmlns:r="http://schemas.openxmlformats.org/officeDocument/2006/relationships" id="256" r:id="Rf4ec10196519470a"/>
    <p:sldId xmlns:r="http://schemas.openxmlformats.org/officeDocument/2006/relationships" id="257" r:id="Rbc3c819387d543ef"/>
    <p:sldId xmlns:r="http://schemas.openxmlformats.org/officeDocument/2006/relationships" id="258" r:id="R97963c08a5a0497c"/>
    <p:sldId xmlns:r="http://schemas.openxmlformats.org/officeDocument/2006/relationships" id="259" r:id="Ra268bd1b6a5b4f9d"/>
    <p:sldId xmlns:r="http://schemas.openxmlformats.org/officeDocument/2006/relationships" id="260" r:id="R656605c3998a4da8"/>
    <p:sldId xmlns:r="http://schemas.openxmlformats.org/officeDocument/2006/relationships" id="261" r:id="R240ab4dcae4c468d"/>
    <p:sldId xmlns:r="http://schemas.openxmlformats.org/officeDocument/2006/relationships" id="262" r:id="R27c2f0a007334e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dbb76b98614dca" /><Relationship Type="http://schemas.openxmlformats.org/officeDocument/2006/relationships/slide" Target="/ppt/slides/slide1.xml" Id="Rf4ec10196519470a" /><Relationship Type="http://schemas.openxmlformats.org/officeDocument/2006/relationships/slide" Target="/ppt/slides/slide2.xml" Id="Rbc3c819387d543ef" /><Relationship Type="http://schemas.openxmlformats.org/officeDocument/2006/relationships/slide" Target="/ppt/slides/slide3.xml" Id="R97963c08a5a0497c" /><Relationship Type="http://schemas.openxmlformats.org/officeDocument/2006/relationships/slide" Target="/ppt/slides/slide4.xml" Id="Ra268bd1b6a5b4f9d" /><Relationship Type="http://schemas.openxmlformats.org/officeDocument/2006/relationships/slide" Target="/ppt/slides/slide5.xml" Id="R656605c3998a4da8" /><Relationship Type="http://schemas.openxmlformats.org/officeDocument/2006/relationships/slide" Target="/ppt/slides/slide6.xml" Id="R240ab4dcae4c468d" /><Relationship Type="http://schemas.openxmlformats.org/officeDocument/2006/relationships/slide" Target="/ppt/slides/slide7.xml" Id="R27c2f0a007334e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7e1c8337f144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30e762e6804db6" /><Relationship Type="http://schemas.openxmlformats.org/officeDocument/2006/relationships/theme" Target="/ppt/slideMasters/theme/theme1.xml" Id="R97716651603c46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30e762e6804d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83afcb205542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5678f388014d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34adfdab3c4d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2870de084c46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1a4b05023b4e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65ac8843d9423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1c7698c6934e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NFH 221157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NFH 221157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NFH 221157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NFH 221157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NFH 221157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NFH 221157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853 133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45 604 258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46 079 810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NFH 221157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NIKOLAI NORDBØ KLEPPE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NFH 221157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Storhaugveien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930 520 845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NFH 221157 AS</a:t>
            </a:r>
          </a:p>
        </p:txBody>
      </p:sp>
    </p:spTree>
  </p:cSld>
  <p:clrMapOvr>
    <a:masterClrMapping xmlns:a="http://schemas.openxmlformats.org/drawingml/2006/main"/>
  </p:clrMapOvr>
</p:sld>
</file>