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b06606b2c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c22253487432a"/>
  </p:sldMasterIdLst>
  <p:sldIdLst>
    <p:sldId xmlns:r="http://schemas.openxmlformats.org/officeDocument/2006/relationships" id="256" r:id="Rdfc66d61d91c453b"/>
    <p:sldId xmlns:r="http://schemas.openxmlformats.org/officeDocument/2006/relationships" id="257" r:id="R8adcd72231ef4cdf"/>
    <p:sldId xmlns:r="http://schemas.openxmlformats.org/officeDocument/2006/relationships" id="258" r:id="R104515c3fc5a4643"/>
    <p:sldId xmlns:r="http://schemas.openxmlformats.org/officeDocument/2006/relationships" id="259" r:id="R7b19c35f9a294c27"/>
    <p:sldId xmlns:r="http://schemas.openxmlformats.org/officeDocument/2006/relationships" id="260" r:id="R2f1cc504311f496d"/>
    <p:sldId xmlns:r="http://schemas.openxmlformats.org/officeDocument/2006/relationships" id="261" r:id="Recfe074fb69f42d4"/>
    <p:sldId xmlns:r="http://schemas.openxmlformats.org/officeDocument/2006/relationships" id="262" r:id="Rf5b50525aefe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c22253487432a" /><Relationship Type="http://schemas.openxmlformats.org/officeDocument/2006/relationships/slide" Target="/ppt/slides/slide1.xml" Id="Rdfc66d61d91c453b" /><Relationship Type="http://schemas.openxmlformats.org/officeDocument/2006/relationships/slide" Target="/ppt/slides/slide2.xml" Id="R8adcd72231ef4cdf" /><Relationship Type="http://schemas.openxmlformats.org/officeDocument/2006/relationships/slide" Target="/ppt/slides/slide3.xml" Id="R104515c3fc5a4643" /><Relationship Type="http://schemas.openxmlformats.org/officeDocument/2006/relationships/slide" Target="/ppt/slides/slide4.xml" Id="R7b19c35f9a294c27" /><Relationship Type="http://schemas.openxmlformats.org/officeDocument/2006/relationships/slide" Target="/ppt/slides/slide5.xml" Id="R2f1cc504311f496d" /><Relationship Type="http://schemas.openxmlformats.org/officeDocument/2006/relationships/slide" Target="/ppt/slides/slide6.xml" Id="Recfe074fb69f42d4" /><Relationship Type="http://schemas.openxmlformats.org/officeDocument/2006/relationships/slide" Target="/ppt/slides/slide7.xml" Id="Rf5b50525aefe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d768b1a56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d21bce28344f2" /><Relationship Type="http://schemas.openxmlformats.org/officeDocument/2006/relationships/theme" Target="/ppt/slideMasters/theme/theme1.xml" Id="R8b8fb4e96234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d21bce283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a7d935c0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1b7d0b764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4fc2c68c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b6df5eb5a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c9c9f6ec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ef67d1b6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f9d0a3dc5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IKM INDUSTRI-INVEST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INDUSTRI-INVEST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INDUSTRI-INVEST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INDUSTRI-INVEST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INDUSTRI-INVEST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INDUSTRI-INVEST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295 641 359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625 037 004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INDUSTRI-INVEST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INDUSTRI-INVEST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930 521 124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INDUSTRI-INVEST AS</a:t>
            </a:r>
          </a:p>
        </p:txBody>
      </p:sp>
    </p:spTree>
  </p:cSld>
  <p:clrMapOvr>
    <a:masterClrMapping xmlns:a="http://schemas.openxmlformats.org/drawingml/2006/main"/>
  </p:clrMapOvr>
</p:sld>
</file>