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7f30745ed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29d839a514765"/>
  </p:sldMasterIdLst>
  <p:sldIdLst>
    <p:sldId xmlns:r="http://schemas.openxmlformats.org/officeDocument/2006/relationships" id="256" r:id="R7ff8ca49a4fe4b04"/>
    <p:sldId xmlns:r="http://schemas.openxmlformats.org/officeDocument/2006/relationships" id="257" r:id="R02d523457c794a8a"/>
    <p:sldId xmlns:r="http://schemas.openxmlformats.org/officeDocument/2006/relationships" id="258" r:id="R4656db2843024f89"/>
    <p:sldId xmlns:r="http://schemas.openxmlformats.org/officeDocument/2006/relationships" id="259" r:id="R7b3ec349e5d44e10"/>
    <p:sldId xmlns:r="http://schemas.openxmlformats.org/officeDocument/2006/relationships" id="260" r:id="R1d79f2f953824f66"/>
    <p:sldId xmlns:r="http://schemas.openxmlformats.org/officeDocument/2006/relationships" id="261" r:id="Re488cd6c794c4ba6"/>
    <p:sldId xmlns:r="http://schemas.openxmlformats.org/officeDocument/2006/relationships" id="262" r:id="R5ca561b46c4a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29d839a514765" /><Relationship Type="http://schemas.openxmlformats.org/officeDocument/2006/relationships/slide" Target="/ppt/slides/slide1.xml" Id="R7ff8ca49a4fe4b04" /><Relationship Type="http://schemas.openxmlformats.org/officeDocument/2006/relationships/slide" Target="/ppt/slides/slide2.xml" Id="R02d523457c794a8a" /><Relationship Type="http://schemas.openxmlformats.org/officeDocument/2006/relationships/slide" Target="/ppt/slides/slide3.xml" Id="R4656db2843024f89" /><Relationship Type="http://schemas.openxmlformats.org/officeDocument/2006/relationships/slide" Target="/ppt/slides/slide4.xml" Id="R7b3ec349e5d44e10" /><Relationship Type="http://schemas.openxmlformats.org/officeDocument/2006/relationships/slide" Target="/ppt/slides/slide5.xml" Id="R1d79f2f953824f66" /><Relationship Type="http://schemas.openxmlformats.org/officeDocument/2006/relationships/slide" Target="/ppt/slides/slide6.xml" Id="Re488cd6c794c4ba6" /><Relationship Type="http://schemas.openxmlformats.org/officeDocument/2006/relationships/slide" Target="/ppt/slides/slide7.xml" Id="R5ca561b46c4a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560d63e33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303817a0242e5" /><Relationship Type="http://schemas.openxmlformats.org/officeDocument/2006/relationships/theme" Target="/ppt/slideMasters/theme/theme1.xml" Id="R63fcd95e166c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303817a02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b7504b6cf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d0a969d1b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51012c892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935d6c1440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8e805951e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a6edb7f2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1ef5155ba45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G-OPTIKK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JOHANNE ANKER RASCH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