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005cff8cc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a3d8645a242b1"/>
  </p:sldMasterIdLst>
  <p:sldIdLst>
    <p:sldId xmlns:r="http://schemas.openxmlformats.org/officeDocument/2006/relationships" id="256" r:id="R092d7b73c3284282"/>
    <p:sldId xmlns:r="http://schemas.openxmlformats.org/officeDocument/2006/relationships" id="257" r:id="Raf3599e125604cdc"/>
    <p:sldId xmlns:r="http://schemas.openxmlformats.org/officeDocument/2006/relationships" id="258" r:id="R46bc190728534432"/>
    <p:sldId xmlns:r="http://schemas.openxmlformats.org/officeDocument/2006/relationships" id="259" r:id="R49a973c340d14e18"/>
    <p:sldId xmlns:r="http://schemas.openxmlformats.org/officeDocument/2006/relationships" id="260" r:id="R761dbfcc4ca24324"/>
    <p:sldId xmlns:r="http://schemas.openxmlformats.org/officeDocument/2006/relationships" id="261" r:id="Rd04ac73fba3b4fc4"/>
    <p:sldId xmlns:r="http://schemas.openxmlformats.org/officeDocument/2006/relationships" id="262" r:id="R1105a20becd9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a3d8645a242b1" /><Relationship Type="http://schemas.openxmlformats.org/officeDocument/2006/relationships/slide" Target="/ppt/slides/slide1.xml" Id="R092d7b73c3284282" /><Relationship Type="http://schemas.openxmlformats.org/officeDocument/2006/relationships/slide" Target="/ppt/slides/slide2.xml" Id="Raf3599e125604cdc" /><Relationship Type="http://schemas.openxmlformats.org/officeDocument/2006/relationships/slide" Target="/ppt/slides/slide3.xml" Id="R46bc190728534432" /><Relationship Type="http://schemas.openxmlformats.org/officeDocument/2006/relationships/slide" Target="/ppt/slides/slide4.xml" Id="R49a973c340d14e18" /><Relationship Type="http://schemas.openxmlformats.org/officeDocument/2006/relationships/slide" Target="/ppt/slides/slide5.xml" Id="R761dbfcc4ca24324" /><Relationship Type="http://schemas.openxmlformats.org/officeDocument/2006/relationships/slide" Target="/ppt/slides/slide6.xml" Id="Rd04ac73fba3b4fc4" /><Relationship Type="http://schemas.openxmlformats.org/officeDocument/2006/relationships/slide" Target="/ppt/slides/slide7.xml" Id="R1105a20becd9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d2afd5c33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65f8d6414a62" /><Relationship Type="http://schemas.openxmlformats.org/officeDocument/2006/relationships/theme" Target="/ppt/slideMasters/theme/theme1.xml" Id="R2e69e8cc960b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765f8d641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2e2915d0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1cf3776e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92b2790b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7ef926bd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cb864317c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050aac0e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dd2213fb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97 056 871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99 580 202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Olsens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