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8f976c22ea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69b0a40dc4363"/>
  </p:sldMasterIdLst>
  <p:sldIdLst>
    <p:sldId xmlns:r="http://schemas.openxmlformats.org/officeDocument/2006/relationships" id="256" r:id="R3814ac674ac34bd7"/>
    <p:sldId xmlns:r="http://schemas.openxmlformats.org/officeDocument/2006/relationships" id="257" r:id="R8d37759a3bc94711"/>
    <p:sldId xmlns:r="http://schemas.openxmlformats.org/officeDocument/2006/relationships" id="258" r:id="R78f84c420c94476e"/>
    <p:sldId xmlns:r="http://schemas.openxmlformats.org/officeDocument/2006/relationships" id="259" r:id="R3b5881891a664cbf"/>
    <p:sldId xmlns:r="http://schemas.openxmlformats.org/officeDocument/2006/relationships" id="260" r:id="R1674aac16cfb46f0"/>
    <p:sldId xmlns:r="http://schemas.openxmlformats.org/officeDocument/2006/relationships" id="261" r:id="R8b522d44047d4d53"/>
    <p:sldId xmlns:r="http://schemas.openxmlformats.org/officeDocument/2006/relationships" id="262" r:id="Ra334c50a73d1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69b0a40dc4363" /><Relationship Type="http://schemas.openxmlformats.org/officeDocument/2006/relationships/slide" Target="/ppt/slides/slide1.xml" Id="R3814ac674ac34bd7" /><Relationship Type="http://schemas.openxmlformats.org/officeDocument/2006/relationships/slide" Target="/ppt/slides/slide2.xml" Id="R8d37759a3bc94711" /><Relationship Type="http://schemas.openxmlformats.org/officeDocument/2006/relationships/slide" Target="/ppt/slides/slide3.xml" Id="R78f84c420c94476e" /><Relationship Type="http://schemas.openxmlformats.org/officeDocument/2006/relationships/slide" Target="/ppt/slides/slide4.xml" Id="R3b5881891a664cbf" /><Relationship Type="http://schemas.openxmlformats.org/officeDocument/2006/relationships/slide" Target="/ppt/slides/slide5.xml" Id="R1674aac16cfb46f0" /><Relationship Type="http://schemas.openxmlformats.org/officeDocument/2006/relationships/slide" Target="/ppt/slides/slide6.xml" Id="R8b522d44047d4d53" /><Relationship Type="http://schemas.openxmlformats.org/officeDocument/2006/relationships/slide" Target="/ppt/slides/slide7.xml" Id="Ra334c50a73d1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a5b67849f4d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b2808f0814e02" /><Relationship Type="http://schemas.openxmlformats.org/officeDocument/2006/relationships/theme" Target="/ppt/slideMasters/theme/theme1.xml" Id="R747c8844d866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1b2808f081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a636424db4f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36573b0fc44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7f385334347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d549947af48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00f25172b47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a587d3ad44d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375d691054e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CUELEBRE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CUELEBRE AS ble etablert [år] og holder til i Tennfjord.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374 324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RODRIGUEZ FERNANDEZ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6264 Tennfjord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930 561 282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