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37c329e0241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385b3795648fa"/>
  </p:sldMasterIdLst>
  <p:sldIdLst>
    <p:sldId xmlns:r="http://schemas.openxmlformats.org/officeDocument/2006/relationships" id="256" r:id="Re9f110f44c594526"/>
    <p:sldId xmlns:r="http://schemas.openxmlformats.org/officeDocument/2006/relationships" id="257" r:id="R971d557c3f234fd5"/>
    <p:sldId xmlns:r="http://schemas.openxmlformats.org/officeDocument/2006/relationships" id="258" r:id="R95c80fb7f6fe494b"/>
    <p:sldId xmlns:r="http://schemas.openxmlformats.org/officeDocument/2006/relationships" id="259" r:id="R2048e16e95774312"/>
    <p:sldId xmlns:r="http://schemas.openxmlformats.org/officeDocument/2006/relationships" id="260" r:id="R0a931f8013174b68"/>
    <p:sldId xmlns:r="http://schemas.openxmlformats.org/officeDocument/2006/relationships" id="261" r:id="R1dd90ae2f3414df3"/>
    <p:sldId xmlns:r="http://schemas.openxmlformats.org/officeDocument/2006/relationships" id="262" r:id="Re1a8b2cee0414f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385b3795648fa" /><Relationship Type="http://schemas.openxmlformats.org/officeDocument/2006/relationships/slide" Target="/ppt/slides/slide1.xml" Id="Re9f110f44c594526" /><Relationship Type="http://schemas.openxmlformats.org/officeDocument/2006/relationships/slide" Target="/ppt/slides/slide2.xml" Id="R971d557c3f234fd5" /><Relationship Type="http://schemas.openxmlformats.org/officeDocument/2006/relationships/slide" Target="/ppt/slides/slide3.xml" Id="R95c80fb7f6fe494b" /><Relationship Type="http://schemas.openxmlformats.org/officeDocument/2006/relationships/slide" Target="/ppt/slides/slide4.xml" Id="R2048e16e95774312" /><Relationship Type="http://schemas.openxmlformats.org/officeDocument/2006/relationships/slide" Target="/ppt/slides/slide5.xml" Id="R0a931f8013174b68" /><Relationship Type="http://schemas.openxmlformats.org/officeDocument/2006/relationships/slide" Target="/ppt/slides/slide6.xml" Id="R1dd90ae2f3414df3" /><Relationship Type="http://schemas.openxmlformats.org/officeDocument/2006/relationships/slide" Target="/ppt/slides/slide7.xml" Id="Re1a8b2cee0414f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eca7c0ee80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3c877eb1408e" /><Relationship Type="http://schemas.openxmlformats.org/officeDocument/2006/relationships/theme" Target="/ppt/slideMasters/theme/theme1.xml" Id="R3643a1b51ec545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b3c877eb1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306025fcc42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910659143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226d8c21f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6051a82e5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5aa251183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52eaa08ae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009faa76740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ALOH.AS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ALOH.AS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2 436 934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1 920 235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6 247 684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6 904 618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LISE ORDING HELGESEN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Lise Helgesen, Øvre Smestadvei 48E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930 565 938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ALOH.AS</a:t>
            </a:r>
          </a:p>
        </p:txBody>
      </p:sp>
    </p:spTree>
  </p:cSld>
  <p:clrMapOvr>
    <a:masterClrMapping xmlns:a="http://schemas.openxmlformats.org/drawingml/2006/main"/>
  </p:clrMapOvr>
</p:sld>
</file>