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2bb41fd2c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c294c8d744545"/>
  </p:sldMasterIdLst>
  <p:sldIdLst>
    <p:sldId xmlns:r="http://schemas.openxmlformats.org/officeDocument/2006/relationships" id="256" r:id="R0bb6f24cbdaa4b7e"/>
    <p:sldId xmlns:r="http://schemas.openxmlformats.org/officeDocument/2006/relationships" id="257" r:id="R4feb864e8ab24485"/>
    <p:sldId xmlns:r="http://schemas.openxmlformats.org/officeDocument/2006/relationships" id="258" r:id="R632c7f9fc2e24ed4"/>
    <p:sldId xmlns:r="http://schemas.openxmlformats.org/officeDocument/2006/relationships" id="259" r:id="Rbd4cd79081f043bd"/>
    <p:sldId xmlns:r="http://schemas.openxmlformats.org/officeDocument/2006/relationships" id="260" r:id="Ra28bb57572b3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c294c8d744545" /><Relationship Type="http://schemas.openxmlformats.org/officeDocument/2006/relationships/slide" Target="/ppt/slides/slide1.xml" Id="R0bb6f24cbdaa4b7e" /><Relationship Type="http://schemas.openxmlformats.org/officeDocument/2006/relationships/slide" Target="/ppt/slides/slide2.xml" Id="R4feb864e8ab24485" /><Relationship Type="http://schemas.openxmlformats.org/officeDocument/2006/relationships/slide" Target="/ppt/slides/slide3.xml" Id="R632c7f9fc2e24ed4" /><Relationship Type="http://schemas.openxmlformats.org/officeDocument/2006/relationships/slide" Target="/ppt/slides/slide4.xml" Id="Rbd4cd79081f043bd" /><Relationship Type="http://schemas.openxmlformats.org/officeDocument/2006/relationships/slide" Target="/ppt/slides/slide5.xml" Id="Ra28bb57572b3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0d532060b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499917704d22" /><Relationship Type="http://schemas.openxmlformats.org/officeDocument/2006/relationships/theme" Target="/ppt/slideMasters/theme/theme1.xml" Id="Rf9aee7dfdcc0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f49991770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aef6c1b25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2e33ed8e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38f3fd9dd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1d898e45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e516fc61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