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22691dc2c64e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556d254ce476f"/>
  </p:sldMasterIdLst>
  <p:sldIdLst>
    <p:sldId xmlns:r="http://schemas.openxmlformats.org/officeDocument/2006/relationships" id="256" r:id="R880ba04e2e644f93"/>
    <p:sldId xmlns:r="http://schemas.openxmlformats.org/officeDocument/2006/relationships" id="257" r:id="Rf19fb64ffe4c4afa"/>
    <p:sldId xmlns:r="http://schemas.openxmlformats.org/officeDocument/2006/relationships" id="258" r:id="R7c692f0c64fa45a7"/>
    <p:sldId xmlns:r="http://schemas.openxmlformats.org/officeDocument/2006/relationships" id="259" r:id="R4800b4e989bf43be"/>
    <p:sldId xmlns:r="http://schemas.openxmlformats.org/officeDocument/2006/relationships" id="260" r:id="Rf3abad2a15bb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556d254ce476f" /><Relationship Type="http://schemas.openxmlformats.org/officeDocument/2006/relationships/slide" Target="/ppt/slides/slide1.xml" Id="R880ba04e2e644f93" /><Relationship Type="http://schemas.openxmlformats.org/officeDocument/2006/relationships/slide" Target="/ppt/slides/slide2.xml" Id="Rf19fb64ffe4c4afa" /><Relationship Type="http://schemas.openxmlformats.org/officeDocument/2006/relationships/slide" Target="/ppt/slides/slide3.xml" Id="R7c692f0c64fa45a7" /><Relationship Type="http://schemas.openxmlformats.org/officeDocument/2006/relationships/slide" Target="/ppt/slides/slide4.xml" Id="R4800b4e989bf43be" /><Relationship Type="http://schemas.openxmlformats.org/officeDocument/2006/relationships/slide" Target="/ppt/slides/slide5.xml" Id="Rf3abad2a15bb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7b70b80ea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8a4733e984ab2" /><Relationship Type="http://schemas.openxmlformats.org/officeDocument/2006/relationships/theme" Target="/ppt/slideMasters/theme/theme1.xml" Id="R27769e1a1fea4b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08a4733e98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ef560466649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371aea7b8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de6bfdf4945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f1907459c43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6278ddbe4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ØSTFOLD FYLKESKOMMUNE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Pedersens vei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930 580 694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FYLKESKOMMUNE</a:t>
            </a:r>
          </a:p>
        </p:txBody>
      </p:sp>
    </p:spTree>
  </p:cSld>
  <p:clrMapOvr>
    <a:masterClrMapping xmlns:a="http://schemas.openxmlformats.org/drawingml/2006/main"/>
  </p:clrMapOvr>
</p:sld>
</file>