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c4e84a935848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c0929778824756"/>
  </p:sldMasterIdLst>
  <p:sldIdLst>
    <p:sldId xmlns:r="http://schemas.openxmlformats.org/officeDocument/2006/relationships" id="256" r:id="R6a46560b09d141a9"/>
    <p:sldId xmlns:r="http://schemas.openxmlformats.org/officeDocument/2006/relationships" id="257" r:id="R5036bad48f5348c0"/>
    <p:sldId xmlns:r="http://schemas.openxmlformats.org/officeDocument/2006/relationships" id="258" r:id="R098204d16a8547d0"/>
    <p:sldId xmlns:r="http://schemas.openxmlformats.org/officeDocument/2006/relationships" id="259" r:id="R5d822242f46c4ad1"/>
    <p:sldId xmlns:r="http://schemas.openxmlformats.org/officeDocument/2006/relationships" id="260" r:id="R62808457bd1b433e"/>
    <p:sldId xmlns:r="http://schemas.openxmlformats.org/officeDocument/2006/relationships" id="261" r:id="R7529cb7d61fe4737"/>
    <p:sldId xmlns:r="http://schemas.openxmlformats.org/officeDocument/2006/relationships" id="262" r:id="R50795f49d32c4c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c0929778824756" /><Relationship Type="http://schemas.openxmlformats.org/officeDocument/2006/relationships/slide" Target="/ppt/slides/slide1.xml" Id="R6a46560b09d141a9" /><Relationship Type="http://schemas.openxmlformats.org/officeDocument/2006/relationships/slide" Target="/ppt/slides/slide2.xml" Id="R5036bad48f5348c0" /><Relationship Type="http://schemas.openxmlformats.org/officeDocument/2006/relationships/slide" Target="/ppt/slides/slide3.xml" Id="R098204d16a8547d0" /><Relationship Type="http://schemas.openxmlformats.org/officeDocument/2006/relationships/slide" Target="/ppt/slides/slide4.xml" Id="R5d822242f46c4ad1" /><Relationship Type="http://schemas.openxmlformats.org/officeDocument/2006/relationships/slide" Target="/ppt/slides/slide5.xml" Id="R62808457bd1b433e" /><Relationship Type="http://schemas.openxmlformats.org/officeDocument/2006/relationships/slide" Target="/ppt/slides/slide6.xml" Id="R7529cb7d61fe4737" /><Relationship Type="http://schemas.openxmlformats.org/officeDocument/2006/relationships/slide" Target="/ppt/slides/slide7.xml" Id="R50795f49d32c4c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217950756b4e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325ecba3d4e96" /><Relationship Type="http://schemas.openxmlformats.org/officeDocument/2006/relationships/theme" Target="/ppt/slideMasters/theme/theme1.xml" Id="R054f25ec7d5e48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c325ecba3d4e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60b3118cd46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82d75db3b47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5975eaaa34c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ef9b868994b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1909a58ec41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c077f35774f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4d1cbb3b848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INVESTIGATOR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INVESTIGATOR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224 922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OSDAL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Greverudåsen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930 586 056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