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178e73740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81ca2f0b14036"/>
  </p:sldMasterIdLst>
  <p:sldIdLst>
    <p:sldId xmlns:r="http://schemas.openxmlformats.org/officeDocument/2006/relationships" id="256" r:id="Rf878f484fabe4a2b"/>
    <p:sldId xmlns:r="http://schemas.openxmlformats.org/officeDocument/2006/relationships" id="257" r:id="Rea93493093d4459f"/>
    <p:sldId xmlns:r="http://schemas.openxmlformats.org/officeDocument/2006/relationships" id="258" r:id="R8fa4428a3e7e4815"/>
    <p:sldId xmlns:r="http://schemas.openxmlformats.org/officeDocument/2006/relationships" id="259" r:id="R5f4a1c772d374c1d"/>
    <p:sldId xmlns:r="http://schemas.openxmlformats.org/officeDocument/2006/relationships" id="260" r:id="Re86f06d218f24ac7"/>
    <p:sldId xmlns:r="http://schemas.openxmlformats.org/officeDocument/2006/relationships" id="261" r:id="Rfc02f87a02d04063"/>
    <p:sldId xmlns:r="http://schemas.openxmlformats.org/officeDocument/2006/relationships" id="262" r:id="Rf7a430a047c842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81ca2f0b14036" /><Relationship Type="http://schemas.openxmlformats.org/officeDocument/2006/relationships/slide" Target="/ppt/slides/slide1.xml" Id="Rf878f484fabe4a2b" /><Relationship Type="http://schemas.openxmlformats.org/officeDocument/2006/relationships/slide" Target="/ppt/slides/slide2.xml" Id="Rea93493093d4459f" /><Relationship Type="http://schemas.openxmlformats.org/officeDocument/2006/relationships/slide" Target="/ppt/slides/slide3.xml" Id="R8fa4428a3e7e4815" /><Relationship Type="http://schemas.openxmlformats.org/officeDocument/2006/relationships/slide" Target="/ppt/slides/slide4.xml" Id="R5f4a1c772d374c1d" /><Relationship Type="http://schemas.openxmlformats.org/officeDocument/2006/relationships/slide" Target="/ppt/slides/slide5.xml" Id="Re86f06d218f24ac7" /><Relationship Type="http://schemas.openxmlformats.org/officeDocument/2006/relationships/slide" Target="/ppt/slides/slide6.xml" Id="Rfc02f87a02d04063" /><Relationship Type="http://schemas.openxmlformats.org/officeDocument/2006/relationships/slide" Target="/ppt/slides/slide7.xml" Id="Rf7a430a047c842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b5b1700ed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65a697077453d" /><Relationship Type="http://schemas.openxmlformats.org/officeDocument/2006/relationships/theme" Target="/ppt/slideMasters/theme/theme1.xml" Id="Rc17076736958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c65a69707745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63678d14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6d849022f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199f2547b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0e7c74e5d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de70ac712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76b6b982d40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f2b7f839d4e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1 046 254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EKORNES SØVIK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H0201, Breiviksveien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930 596 043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