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a60a11e42e45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42e79edfc4d60"/>
  </p:sldMasterIdLst>
  <p:sldIdLst>
    <p:sldId xmlns:r="http://schemas.openxmlformats.org/officeDocument/2006/relationships" id="256" r:id="R6a880a33aaee422b"/>
    <p:sldId xmlns:r="http://schemas.openxmlformats.org/officeDocument/2006/relationships" id="257" r:id="R014924865ba94e5d"/>
    <p:sldId xmlns:r="http://schemas.openxmlformats.org/officeDocument/2006/relationships" id="258" r:id="Re59fb5d624c4490c"/>
    <p:sldId xmlns:r="http://schemas.openxmlformats.org/officeDocument/2006/relationships" id="259" r:id="R66d6c162cf334e6d"/>
    <p:sldId xmlns:r="http://schemas.openxmlformats.org/officeDocument/2006/relationships" id="260" r:id="Re8d50e3d06b147e5"/>
    <p:sldId xmlns:r="http://schemas.openxmlformats.org/officeDocument/2006/relationships" id="261" r:id="R43c72dde69db4bd1"/>
    <p:sldId xmlns:r="http://schemas.openxmlformats.org/officeDocument/2006/relationships" id="262" r:id="Rd9e317302fc94f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42e79edfc4d60" /><Relationship Type="http://schemas.openxmlformats.org/officeDocument/2006/relationships/slide" Target="/ppt/slides/slide1.xml" Id="R6a880a33aaee422b" /><Relationship Type="http://schemas.openxmlformats.org/officeDocument/2006/relationships/slide" Target="/ppt/slides/slide2.xml" Id="R014924865ba94e5d" /><Relationship Type="http://schemas.openxmlformats.org/officeDocument/2006/relationships/slide" Target="/ppt/slides/slide3.xml" Id="Re59fb5d624c4490c" /><Relationship Type="http://schemas.openxmlformats.org/officeDocument/2006/relationships/slide" Target="/ppt/slides/slide4.xml" Id="R66d6c162cf334e6d" /><Relationship Type="http://schemas.openxmlformats.org/officeDocument/2006/relationships/slide" Target="/ppt/slides/slide5.xml" Id="Re8d50e3d06b147e5" /><Relationship Type="http://schemas.openxmlformats.org/officeDocument/2006/relationships/slide" Target="/ppt/slides/slide6.xml" Id="R43c72dde69db4bd1" /><Relationship Type="http://schemas.openxmlformats.org/officeDocument/2006/relationships/slide" Target="/ppt/slides/slide7.xml" Id="Rd9e317302fc94f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b22dd07ed47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0dc43411d446f" /><Relationship Type="http://schemas.openxmlformats.org/officeDocument/2006/relationships/theme" Target="/ppt/slideMasters/theme/theme1.xml" Id="R02ce065a30f84c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0dc43411d44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694a2cf9740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ca65692ab41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f7e9acccf45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5f8f569d24d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af575b4f64d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81ab8361445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17aac1c23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JANNICKE OSE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JANNICKE OSE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OSE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JANNICKE OSE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JANNICKE OSE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JANNICKE OSE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JANNICKE OSE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ØVERLI OSE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JANNICKE OSE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Gåseidmarka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930 621 188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JANNICKE OSE HOLDING AS</a:t>
            </a:r>
          </a:p>
        </p:txBody>
      </p:sp>
    </p:spTree>
  </p:cSld>
  <p:clrMapOvr>
    <a:masterClrMapping xmlns:a="http://schemas.openxmlformats.org/drawingml/2006/main"/>
  </p:clrMapOvr>
</p:sld>
</file>