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5baaa16fe341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55b95247d94e56"/>
  </p:sldMasterIdLst>
  <p:sldIdLst>
    <p:sldId xmlns:r="http://schemas.openxmlformats.org/officeDocument/2006/relationships" id="256" r:id="R397227d855894a9b"/>
    <p:sldId xmlns:r="http://schemas.openxmlformats.org/officeDocument/2006/relationships" id="257" r:id="Rc91866564a074446"/>
    <p:sldId xmlns:r="http://schemas.openxmlformats.org/officeDocument/2006/relationships" id="258" r:id="Raa71749fdb9e4b4f"/>
    <p:sldId xmlns:r="http://schemas.openxmlformats.org/officeDocument/2006/relationships" id="259" r:id="R5552352f7ab84cff"/>
    <p:sldId xmlns:r="http://schemas.openxmlformats.org/officeDocument/2006/relationships" id="260" r:id="R41eecfb3de6043d5"/>
    <p:sldId xmlns:r="http://schemas.openxmlformats.org/officeDocument/2006/relationships" id="261" r:id="R543df927fdfe437b"/>
    <p:sldId xmlns:r="http://schemas.openxmlformats.org/officeDocument/2006/relationships" id="262" r:id="R4e6c612396994f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5b95247d94e56" /><Relationship Type="http://schemas.openxmlformats.org/officeDocument/2006/relationships/slide" Target="/ppt/slides/slide1.xml" Id="R397227d855894a9b" /><Relationship Type="http://schemas.openxmlformats.org/officeDocument/2006/relationships/slide" Target="/ppt/slides/slide2.xml" Id="Rc91866564a074446" /><Relationship Type="http://schemas.openxmlformats.org/officeDocument/2006/relationships/slide" Target="/ppt/slides/slide3.xml" Id="Raa71749fdb9e4b4f" /><Relationship Type="http://schemas.openxmlformats.org/officeDocument/2006/relationships/slide" Target="/ppt/slides/slide4.xml" Id="R5552352f7ab84cff" /><Relationship Type="http://schemas.openxmlformats.org/officeDocument/2006/relationships/slide" Target="/ppt/slides/slide5.xml" Id="R41eecfb3de6043d5" /><Relationship Type="http://schemas.openxmlformats.org/officeDocument/2006/relationships/slide" Target="/ppt/slides/slide6.xml" Id="R543df927fdfe437b" /><Relationship Type="http://schemas.openxmlformats.org/officeDocument/2006/relationships/slide" Target="/ppt/slides/slide7.xml" Id="R4e6c612396994f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0560b699f4f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00ec8d67a4296" /><Relationship Type="http://schemas.openxmlformats.org/officeDocument/2006/relationships/theme" Target="/ppt/slideMasters/theme/theme1.xml" Id="Rdc5890d26bd04f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200ec8d67a42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7d99fdbbc49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c6f80ca0345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b37a6109849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8db486aec4b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155e70f9240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f29c590b949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50387fd2443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AIG INVESTCO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AIG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AIG INVESTCO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AIG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AIG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AIG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−43 431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1 060 812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AIG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BANKHAUGEN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AIG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Joachim Høegh-Krohn, Gamle Synningavegen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930 623 334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AIG INVESTCO AS</a:t>
            </a:r>
          </a:p>
        </p:txBody>
      </p:sp>
    </p:spTree>
  </p:cSld>
  <p:clrMapOvr>
    <a:masterClrMapping xmlns:a="http://schemas.openxmlformats.org/drawingml/2006/main"/>
  </p:clrMapOvr>
</p:sld>
</file>