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ac027de4b040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bbf1687694193"/>
  </p:sldMasterIdLst>
  <p:sldIdLst>
    <p:sldId xmlns:r="http://schemas.openxmlformats.org/officeDocument/2006/relationships" id="256" r:id="Raa6f4d374e5c4db6"/>
    <p:sldId xmlns:r="http://schemas.openxmlformats.org/officeDocument/2006/relationships" id="257" r:id="Rcdd28346f05c403f"/>
    <p:sldId xmlns:r="http://schemas.openxmlformats.org/officeDocument/2006/relationships" id="258" r:id="Rc4d8a9ca6d1743b2"/>
    <p:sldId xmlns:r="http://schemas.openxmlformats.org/officeDocument/2006/relationships" id="259" r:id="R2bc1effbc7ed4be7"/>
    <p:sldId xmlns:r="http://schemas.openxmlformats.org/officeDocument/2006/relationships" id="260" r:id="Rdd230c9776d94677"/>
    <p:sldId xmlns:r="http://schemas.openxmlformats.org/officeDocument/2006/relationships" id="261" r:id="R3f09448c1ce84bb8"/>
    <p:sldId xmlns:r="http://schemas.openxmlformats.org/officeDocument/2006/relationships" id="262" r:id="Rf2fb715d123d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bbf1687694193" /><Relationship Type="http://schemas.openxmlformats.org/officeDocument/2006/relationships/slide" Target="/ppt/slides/slide1.xml" Id="Raa6f4d374e5c4db6" /><Relationship Type="http://schemas.openxmlformats.org/officeDocument/2006/relationships/slide" Target="/ppt/slides/slide2.xml" Id="Rcdd28346f05c403f" /><Relationship Type="http://schemas.openxmlformats.org/officeDocument/2006/relationships/slide" Target="/ppt/slides/slide3.xml" Id="Rc4d8a9ca6d1743b2" /><Relationship Type="http://schemas.openxmlformats.org/officeDocument/2006/relationships/slide" Target="/ppt/slides/slide4.xml" Id="R2bc1effbc7ed4be7" /><Relationship Type="http://schemas.openxmlformats.org/officeDocument/2006/relationships/slide" Target="/ppt/slides/slide5.xml" Id="Rdd230c9776d94677" /><Relationship Type="http://schemas.openxmlformats.org/officeDocument/2006/relationships/slide" Target="/ppt/slides/slide6.xml" Id="R3f09448c1ce84bb8" /><Relationship Type="http://schemas.openxmlformats.org/officeDocument/2006/relationships/slide" Target="/ppt/slides/slide7.xml" Id="Rf2fb715d123d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bfd030aea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8684779d74a07" /><Relationship Type="http://schemas.openxmlformats.org/officeDocument/2006/relationships/theme" Target="/ppt/slideMasters/theme/theme1.xml" Id="R594db2e958634e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8684779d7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6f218b6e3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667042c474f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47e52f9aa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c614b9d3446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95e82325048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341971e88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8106b985d41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TURNSTONE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TURNSTONE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TURNSTONE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TURNSTONE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TURNSTONE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TURNSTONE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9 370 318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9 450 721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TURNSTONE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ALTERNATIVE INVESTMENTS GROUP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AEGERTER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TURNSTONE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Joachim Høegh-Krohn, Gamle Synningavegen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930 623 547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TURNSTONE AS</a:t>
            </a:r>
          </a:p>
        </p:txBody>
      </p:sp>
    </p:spTree>
  </p:cSld>
  <p:clrMapOvr>
    <a:masterClrMapping xmlns:a="http://schemas.openxmlformats.org/drawingml/2006/main"/>
  </p:clrMapOvr>
</p:sld>
</file>