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320d8648d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513e670e0422b"/>
  </p:sldMasterIdLst>
  <p:sldIdLst>
    <p:sldId xmlns:r="http://schemas.openxmlformats.org/officeDocument/2006/relationships" id="256" r:id="Rc203f9f3f2e54a7f"/>
    <p:sldId xmlns:r="http://schemas.openxmlformats.org/officeDocument/2006/relationships" id="257" r:id="R327dda2bd59e489d"/>
    <p:sldId xmlns:r="http://schemas.openxmlformats.org/officeDocument/2006/relationships" id="258" r:id="Rb484c3cef0324b97"/>
    <p:sldId xmlns:r="http://schemas.openxmlformats.org/officeDocument/2006/relationships" id="259" r:id="Rea455467d1d24417"/>
    <p:sldId xmlns:r="http://schemas.openxmlformats.org/officeDocument/2006/relationships" id="260" r:id="R64f7943d551c4100"/>
    <p:sldId xmlns:r="http://schemas.openxmlformats.org/officeDocument/2006/relationships" id="261" r:id="R5a480d5b94ab44fc"/>
    <p:sldId xmlns:r="http://schemas.openxmlformats.org/officeDocument/2006/relationships" id="262" r:id="Rdeed2aef8ce7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513e670e0422b" /><Relationship Type="http://schemas.openxmlformats.org/officeDocument/2006/relationships/slide" Target="/ppt/slides/slide1.xml" Id="Rc203f9f3f2e54a7f" /><Relationship Type="http://schemas.openxmlformats.org/officeDocument/2006/relationships/slide" Target="/ppt/slides/slide2.xml" Id="R327dda2bd59e489d" /><Relationship Type="http://schemas.openxmlformats.org/officeDocument/2006/relationships/slide" Target="/ppt/slides/slide3.xml" Id="Rb484c3cef0324b97" /><Relationship Type="http://schemas.openxmlformats.org/officeDocument/2006/relationships/slide" Target="/ppt/slides/slide4.xml" Id="Rea455467d1d24417" /><Relationship Type="http://schemas.openxmlformats.org/officeDocument/2006/relationships/slide" Target="/ppt/slides/slide5.xml" Id="R64f7943d551c4100" /><Relationship Type="http://schemas.openxmlformats.org/officeDocument/2006/relationships/slide" Target="/ppt/slides/slide6.xml" Id="R5a480d5b94ab44fc" /><Relationship Type="http://schemas.openxmlformats.org/officeDocument/2006/relationships/slide" Target="/ppt/slides/slide7.xml" Id="Rdeed2aef8ce7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19f8256c0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e1f9328fa4461" /><Relationship Type="http://schemas.openxmlformats.org/officeDocument/2006/relationships/theme" Target="/ppt/slideMasters/theme/theme1.xml" Id="R607a6dbdbce5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e1f9328fa44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1e24721c6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ac73c1c1f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04f6d119846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7da9a62bf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7667edd3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5c2a79f224d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d9af01465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KAARBØGÅRDEN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KAARBØGÅRDEN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1 750 955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CARSTEN HOLST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 CONRADI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HØVDE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CONRADI NORBYE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KAARBØ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DAWN CONRADI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Olavs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KAARBØGÅRDEN</a:t>
            </a:r>
          </a:p>
        </p:txBody>
      </p:sp>
    </p:spTree>
  </p:cSld>
  <p:clrMapOvr>
    <a:masterClrMapping xmlns:a="http://schemas.openxmlformats.org/drawingml/2006/main"/>
  </p:clrMapOvr>
</p:sld>
</file>