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61783a4f7de4f6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455be234b574a20"/>
  </p:sldMasterIdLst>
  <p:sldIdLst>
    <p:sldId xmlns:r="http://schemas.openxmlformats.org/officeDocument/2006/relationships" id="256" r:id="Rc14862c284e94cfc"/>
    <p:sldId xmlns:r="http://schemas.openxmlformats.org/officeDocument/2006/relationships" id="257" r:id="R4f7541d7878f4d84"/>
    <p:sldId xmlns:r="http://schemas.openxmlformats.org/officeDocument/2006/relationships" id="258" r:id="R12b9947d7f0e40c5"/>
    <p:sldId xmlns:r="http://schemas.openxmlformats.org/officeDocument/2006/relationships" id="259" r:id="Rab48695731144067"/>
    <p:sldId xmlns:r="http://schemas.openxmlformats.org/officeDocument/2006/relationships" id="260" r:id="Rfdf8421d3d3741ee"/>
    <p:sldId xmlns:r="http://schemas.openxmlformats.org/officeDocument/2006/relationships" id="261" r:id="R6a78ca87721a411c"/>
    <p:sldId xmlns:r="http://schemas.openxmlformats.org/officeDocument/2006/relationships" id="262" r:id="R8c10973fdf0c450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455be234b574a20" /><Relationship Type="http://schemas.openxmlformats.org/officeDocument/2006/relationships/slide" Target="/ppt/slides/slide1.xml" Id="Rc14862c284e94cfc" /><Relationship Type="http://schemas.openxmlformats.org/officeDocument/2006/relationships/slide" Target="/ppt/slides/slide2.xml" Id="R4f7541d7878f4d84" /><Relationship Type="http://schemas.openxmlformats.org/officeDocument/2006/relationships/slide" Target="/ppt/slides/slide3.xml" Id="R12b9947d7f0e40c5" /><Relationship Type="http://schemas.openxmlformats.org/officeDocument/2006/relationships/slide" Target="/ppt/slides/slide4.xml" Id="Rab48695731144067" /><Relationship Type="http://schemas.openxmlformats.org/officeDocument/2006/relationships/slide" Target="/ppt/slides/slide5.xml" Id="Rfdf8421d3d3741ee" /><Relationship Type="http://schemas.openxmlformats.org/officeDocument/2006/relationships/slide" Target="/ppt/slides/slide6.xml" Id="R6a78ca87721a411c" /><Relationship Type="http://schemas.openxmlformats.org/officeDocument/2006/relationships/slide" Target="/ppt/slides/slide7.xml" Id="R8c10973fdf0c450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735844b79a946a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8c112dfded4196" /><Relationship Type="http://schemas.openxmlformats.org/officeDocument/2006/relationships/theme" Target="/ppt/slideMasters/theme/theme1.xml" Id="Rc0c424109c214ca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b8c112dfded419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c53506b853409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d65c9d69f34aa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21633b9071496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108168c12f4f2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5a74be2b8b440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ec2ae7eb3a41d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296363d68540f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TREMA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TREMA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TREMA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TREMA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TREMA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TREMA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−28 819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728 758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465 776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16 278 551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TREMA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JAN GROOS HELMER  –  90,0 %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JAN GROOS HELMER  –  10,0 %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TREMA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Holmenveien 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0374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lars@kalaas.no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930 668 656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TREMA AS</a:t>
            </a:r>
          </a:p>
        </p:txBody>
      </p:sp>
    </p:spTree>
  </p:cSld>
  <p:clrMapOvr>
    <a:masterClrMapping xmlns:a="http://schemas.openxmlformats.org/drawingml/2006/main"/>
  </p:clrMapOvr>
</p:sld>
</file>