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0d87a562b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e62cb9bc6437c"/>
  </p:sldMasterIdLst>
  <p:sldIdLst>
    <p:sldId xmlns:r="http://schemas.openxmlformats.org/officeDocument/2006/relationships" id="256" r:id="R2bc886f32628421d"/>
    <p:sldId xmlns:r="http://schemas.openxmlformats.org/officeDocument/2006/relationships" id="257" r:id="R2cb802ea439e4672"/>
    <p:sldId xmlns:r="http://schemas.openxmlformats.org/officeDocument/2006/relationships" id="258" r:id="Rac586ab8f79e49a8"/>
    <p:sldId xmlns:r="http://schemas.openxmlformats.org/officeDocument/2006/relationships" id="259" r:id="R63ac9b540d3042bb"/>
    <p:sldId xmlns:r="http://schemas.openxmlformats.org/officeDocument/2006/relationships" id="260" r:id="R114aa7f76f6f455f"/>
    <p:sldId xmlns:r="http://schemas.openxmlformats.org/officeDocument/2006/relationships" id="261" r:id="R9bff627b851f454c"/>
    <p:sldId xmlns:r="http://schemas.openxmlformats.org/officeDocument/2006/relationships" id="262" r:id="Rcd63d6353852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e62cb9bc6437c" /><Relationship Type="http://schemas.openxmlformats.org/officeDocument/2006/relationships/slide" Target="/ppt/slides/slide1.xml" Id="R2bc886f32628421d" /><Relationship Type="http://schemas.openxmlformats.org/officeDocument/2006/relationships/slide" Target="/ppt/slides/slide2.xml" Id="R2cb802ea439e4672" /><Relationship Type="http://schemas.openxmlformats.org/officeDocument/2006/relationships/slide" Target="/ppt/slides/slide3.xml" Id="Rac586ab8f79e49a8" /><Relationship Type="http://schemas.openxmlformats.org/officeDocument/2006/relationships/slide" Target="/ppt/slides/slide4.xml" Id="R63ac9b540d3042bb" /><Relationship Type="http://schemas.openxmlformats.org/officeDocument/2006/relationships/slide" Target="/ppt/slides/slide5.xml" Id="R114aa7f76f6f455f" /><Relationship Type="http://schemas.openxmlformats.org/officeDocument/2006/relationships/slide" Target="/ppt/slides/slide6.xml" Id="R9bff627b851f454c" /><Relationship Type="http://schemas.openxmlformats.org/officeDocument/2006/relationships/slide" Target="/ppt/slides/slide7.xml" Id="Rcd63d6353852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06b6a9692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c174354544a8" /><Relationship Type="http://schemas.openxmlformats.org/officeDocument/2006/relationships/theme" Target="/ppt/slideMasters/theme/theme1.xml" Id="R53a5be1e82fa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bc1743545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5011e1b4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bb917810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bc3e7494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e050f07e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5691b0ed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0ddaef2e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9d0754ed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AQUILON CAPITAL AS ble etablert [år] og holder til i Follese.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7 196 340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 VALKLEV VIKØYR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5303 Follese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930 678 759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AQUILON CAPITAL AS</a:t>
            </a:r>
          </a:p>
        </p:txBody>
      </p:sp>
    </p:spTree>
  </p:cSld>
  <p:clrMapOvr>
    <a:masterClrMapping xmlns:a="http://schemas.openxmlformats.org/drawingml/2006/main"/>
  </p:clrMapOvr>
</p:sld>
</file>