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15f56fa63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8da39e17346d5"/>
  </p:sldMasterIdLst>
  <p:sldIdLst>
    <p:sldId xmlns:r="http://schemas.openxmlformats.org/officeDocument/2006/relationships" id="256" r:id="R7586e79e062844cd"/>
    <p:sldId xmlns:r="http://schemas.openxmlformats.org/officeDocument/2006/relationships" id="257" r:id="R5e49ff1246c94dac"/>
    <p:sldId xmlns:r="http://schemas.openxmlformats.org/officeDocument/2006/relationships" id="258" r:id="R0ac1336fb4cb47f6"/>
    <p:sldId xmlns:r="http://schemas.openxmlformats.org/officeDocument/2006/relationships" id="259" r:id="Rfc3324e2f3394b5f"/>
    <p:sldId xmlns:r="http://schemas.openxmlformats.org/officeDocument/2006/relationships" id="260" r:id="R80e30e3b77704a4c"/>
    <p:sldId xmlns:r="http://schemas.openxmlformats.org/officeDocument/2006/relationships" id="261" r:id="R8f8732ed84de4813"/>
    <p:sldId xmlns:r="http://schemas.openxmlformats.org/officeDocument/2006/relationships" id="262" r:id="R816aff2efa8a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8da39e17346d5" /><Relationship Type="http://schemas.openxmlformats.org/officeDocument/2006/relationships/slide" Target="/ppt/slides/slide1.xml" Id="R7586e79e062844cd" /><Relationship Type="http://schemas.openxmlformats.org/officeDocument/2006/relationships/slide" Target="/ppt/slides/slide2.xml" Id="R5e49ff1246c94dac" /><Relationship Type="http://schemas.openxmlformats.org/officeDocument/2006/relationships/slide" Target="/ppt/slides/slide3.xml" Id="R0ac1336fb4cb47f6" /><Relationship Type="http://schemas.openxmlformats.org/officeDocument/2006/relationships/slide" Target="/ppt/slides/slide4.xml" Id="Rfc3324e2f3394b5f" /><Relationship Type="http://schemas.openxmlformats.org/officeDocument/2006/relationships/slide" Target="/ppt/slides/slide5.xml" Id="R80e30e3b77704a4c" /><Relationship Type="http://schemas.openxmlformats.org/officeDocument/2006/relationships/slide" Target="/ppt/slides/slide6.xml" Id="R8f8732ed84de4813" /><Relationship Type="http://schemas.openxmlformats.org/officeDocument/2006/relationships/slide" Target="/ppt/slides/slide7.xml" Id="R816aff2efa8a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4da5e28ac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b48475b794ff7" /><Relationship Type="http://schemas.openxmlformats.org/officeDocument/2006/relationships/theme" Target="/ppt/slideMasters/theme/theme1.xml" Id="R30d50edd38fc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b48475b79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aec06ebe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4b946332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7a92b464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dc738a67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20343e67c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2f30b0e8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3ff705928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6 159 554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ELISABETH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930 678 953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BETH INVEST AS</a:t>
            </a:r>
          </a:p>
        </p:txBody>
      </p:sp>
    </p:spTree>
  </p:cSld>
  <p:clrMapOvr>
    <a:masterClrMapping xmlns:a="http://schemas.openxmlformats.org/drawingml/2006/main"/>
  </p:clrMapOvr>
</p:sld>
</file>