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e6a255a0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059db53a24c59"/>
  </p:sldMasterIdLst>
  <p:sldIdLst>
    <p:sldId xmlns:r="http://schemas.openxmlformats.org/officeDocument/2006/relationships" id="256" r:id="Rcf6de6157c2d403e"/>
    <p:sldId xmlns:r="http://schemas.openxmlformats.org/officeDocument/2006/relationships" id="257" r:id="Rdfa4677e09d04d9e"/>
    <p:sldId xmlns:r="http://schemas.openxmlformats.org/officeDocument/2006/relationships" id="258" r:id="R242f676ef82249f2"/>
    <p:sldId xmlns:r="http://schemas.openxmlformats.org/officeDocument/2006/relationships" id="259" r:id="Rb0b42abf4b834963"/>
    <p:sldId xmlns:r="http://schemas.openxmlformats.org/officeDocument/2006/relationships" id="260" r:id="Re8138f144e5f4b2a"/>
    <p:sldId xmlns:r="http://schemas.openxmlformats.org/officeDocument/2006/relationships" id="261" r:id="R8dd4613aa1fc4f5c"/>
    <p:sldId xmlns:r="http://schemas.openxmlformats.org/officeDocument/2006/relationships" id="262" r:id="Rb5b3fa120e93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059db53a24c59" /><Relationship Type="http://schemas.openxmlformats.org/officeDocument/2006/relationships/slide" Target="/ppt/slides/slide1.xml" Id="Rcf6de6157c2d403e" /><Relationship Type="http://schemas.openxmlformats.org/officeDocument/2006/relationships/slide" Target="/ppt/slides/slide2.xml" Id="Rdfa4677e09d04d9e" /><Relationship Type="http://schemas.openxmlformats.org/officeDocument/2006/relationships/slide" Target="/ppt/slides/slide3.xml" Id="R242f676ef82249f2" /><Relationship Type="http://schemas.openxmlformats.org/officeDocument/2006/relationships/slide" Target="/ppt/slides/slide4.xml" Id="Rb0b42abf4b834963" /><Relationship Type="http://schemas.openxmlformats.org/officeDocument/2006/relationships/slide" Target="/ppt/slides/slide5.xml" Id="Re8138f144e5f4b2a" /><Relationship Type="http://schemas.openxmlformats.org/officeDocument/2006/relationships/slide" Target="/ppt/slides/slide6.xml" Id="R8dd4613aa1fc4f5c" /><Relationship Type="http://schemas.openxmlformats.org/officeDocument/2006/relationships/slide" Target="/ppt/slides/slide7.xml" Id="Rb5b3fa120e93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df0a3fd04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2e301bb2f407b" /><Relationship Type="http://schemas.openxmlformats.org/officeDocument/2006/relationships/theme" Target="/ppt/slideMasters/theme/theme1.xml" Id="Re39c497bc375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2e301bb2f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d153dff71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b6f804f7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9063dd7c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3caf09fba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65c02f7ee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3d50c83f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e6b17391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 RADIO -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EXPERT RADIO - TV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7 149 630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Bergs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61254111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 RADIO - TV AS</a:t>
            </a:r>
          </a:p>
        </p:txBody>
      </p:sp>
    </p:spTree>
  </p:cSld>
  <p:clrMapOvr>
    <a:masterClrMapping xmlns:a="http://schemas.openxmlformats.org/drawingml/2006/main"/>
  </p:clrMapOvr>
</p:sld>
</file>