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efac19974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b5018b6494f09"/>
  </p:sldMasterIdLst>
  <p:sldIdLst>
    <p:sldId xmlns:r="http://schemas.openxmlformats.org/officeDocument/2006/relationships" id="256" r:id="R00971571f5ca45f2"/>
    <p:sldId xmlns:r="http://schemas.openxmlformats.org/officeDocument/2006/relationships" id="257" r:id="Ra016682b9ad64e05"/>
    <p:sldId xmlns:r="http://schemas.openxmlformats.org/officeDocument/2006/relationships" id="258" r:id="R3aecb1fb590b4cdf"/>
    <p:sldId xmlns:r="http://schemas.openxmlformats.org/officeDocument/2006/relationships" id="259" r:id="R9f5fa3a433c14ac4"/>
    <p:sldId xmlns:r="http://schemas.openxmlformats.org/officeDocument/2006/relationships" id="260" r:id="R2df82114d3014e46"/>
    <p:sldId xmlns:r="http://schemas.openxmlformats.org/officeDocument/2006/relationships" id="261" r:id="R10d9f80102a04a10"/>
    <p:sldId xmlns:r="http://schemas.openxmlformats.org/officeDocument/2006/relationships" id="262" r:id="R0ae542ffd6e1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b5018b6494f09" /><Relationship Type="http://schemas.openxmlformats.org/officeDocument/2006/relationships/slide" Target="/ppt/slides/slide1.xml" Id="R00971571f5ca45f2" /><Relationship Type="http://schemas.openxmlformats.org/officeDocument/2006/relationships/slide" Target="/ppt/slides/slide2.xml" Id="Ra016682b9ad64e05" /><Relationship Type="http://schemas.openxmlformats.org/officeDocument/2006/relationships/slide" Target="/ppt/slides/slide3.xml" Id="R3aecb1fb590b4cdf" /><Relationship Type="http://schemas.openxmlformats.org/officeDocument/2006/relationships/slide" Target="/ppt/slides/slide4.xml" Id="R9f5fa3a433c14ac4" /><Relationship Type="http://schemas.openxmlformats.org/officeDocument/2006/relationships/slide" Target="/ppt/slides/slide5.xml" Id="R2df82114d3014e46" /><Relationship Type="http://schemas.openxmlformats.org/officeDocument/2006/relationships/slide" Target="/ppt/slides/slide6.xml" Id="R10d9f80102a04a10" /><Relationship Type="http://schemas.openxmlformats.org/officeDocument/2006/relationships/slide" Target="/ppt/slides/slide7.xml" Id="R0ae542ffd6e1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8b2544e3f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7d1419d74b7e" /><Relationship Type="http://schemas.openxmlformats.org/officeDocument/2006/relationships/theme" Target="/ppt/slideMasters/theme/theme1.xml" Id="R086d4917644b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27d1419d7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81b8c55a3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2dcf9fd0947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5e047304c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1cf2f078445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17142c7e94d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21745308d42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e70fd2912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H4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7 611 486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7 611 486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KARI HØILUND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HØILUND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MARGRETE KNAPKØYEN HEGGEN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RUTH-MARIE HØILUND LER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930 685 100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