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bb35b6277942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70de80ceb646ee"/>
  </p:sldMasterIdLst>
  <p:sldIdLst>
    <p:sldId xmlns:r="http://schemas.openxmlformats.org/officeDocument/2006/relationships" id="256" r:id="R810f5ce1a9cc4904"/>
    <p:sldId xmlns:r="http://schemas.openxmlformats.org/officeDocument/2006/relationships" id="257" r:id="R0b9d15ecbd904c9e"/>
    <p:sldId xmlns:r="http://schemas.openxmlformats.org/officeDocument/2006/relationships" id="258" r:id="R117de753c1244a58"/>
    <p:sldId xmlns:r="http://schemas.openxmlformats.org/officeDocument/2006/relationships" id="259" r:id="R5fd07fc159124c7a"/>
    <p:sldId xmlns:r="http://schemas.openxmlformats.org/officeDocument/2006/relationships" id="260" r:id="R91d9056c3cc34878"/>
    <p:sldId xmlns:r="http://schemas.openxmlformats.org/officeDocument/2006/relationships" id="261" r:id="R3c19651c8854449a"/>
    <p:sldId xmlns:r="http://schemas.openxmlformats.org/officeDocument/2006/relationships" id="262" r:id="R03a2a22ed5c04a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70de80ceb646ee" /><Relationship Type="http://schemas.openxmlformats.org/officeDocument/2006/relationships/slide" Target="/ppt/slides/slide1.xml" Id="R810f5ce1a9cc4904" /><Relationship Type="http://schemas.openxmlformats.org/officeDocument/2006/relationships/slide" Target="/ppt/slides/slide2.xml" Id="R0b9d15ecbd904c9e" /><Relationship Type="http://schemas.openxmlformats.org/officeDocument/2006/relationships/slide" Target="/ppt/slides/slide3.xml" Id="R117de753c1244a58" /><Relationship Type="http://schemas.openxmlformats.org/officeDocument/2006/relationships/slide" Target="/ppt/slides/slide4.xml" Id="R5fd07fc159124c7a" /><Relationship Type="http://schemas.openxmlformats.org/officeDocument/2006/relationships/slide" Target="/ppt/slides/slide5.xml" Id="R91d9056c3cc34878" /><Relationship Type="http://schemas.openxmlformats.org/officeDocument/2006/relationships/slide" Target="/ppt/slides/slide6.xml" Id="R3c19651c8854449a" /><Relationship Type="http://schemas.openxmlformats.org/officeDocument/2006/relationships/slide" Target="/ppt/slides/slide7.xml" Id="R03a2a22ed5c04a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d4e11ea54f4f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1023b82b644f9" /><Relationship Type="http://schemas.openxmlformats.org/officeDocument/2006/relationships/theme" Target="/ppt/slideMasters/theme/theme1.xml" Id="R6c41df2a3f3b4b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21023b82b644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31529a64a44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e95ff32414a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d5a5989d74b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e12dfefc546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f1bdddf4c4f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a512498304b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6ceecbe8a4c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AISEE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AISEE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AISEE HOLDING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AISEE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AISEE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AISEE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116 637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176 638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AISEE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SØRGÅRD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AISEE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Markaplassen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7054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930 717 428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AISEE HOLDING AS</a:t>
            </a:r>
          </a:p>
        </p:txBody>
      </p:sp>
    </p:spTree>
  </p:cSld>
  <p:clrMapOvr>
    <a:masterClrMapping xmlns:a="http://schemas.openxmlformats.org/drawingml/2006/main"/>
  </p:clrMapOvr>
</p:sld>
</file>