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371c99d6c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9448b125443e9"/>
  </p:sldMasterIdLst>
  <p:sldIdLst>
    <p:sldId xmlns:r="http://schemas.openxmlformats.org/officeDocument/2006/relationships" id="256" r:id="R9b88e175a07f497b"/>
    <p:sldId xmlns:r="http://schemas.openxmlformats.org/officeDocument/2006/relationships" id="257" r:id="R86a76cd755a94fed"/>
    <p:sldId xmlns:r="http://schemas.openxmlformats.org/officeDocument/2006/relationships" id="258" r:id="R64e97bc2e81041e1"/>
    <p:sldId xmlns:r="http://schemas.openxmlformats.org/officeDocument/2006/relationships" id="259" r:id="R0a6e636a3005457d"/>
    <p:sldId xmlns:r="http://schemas.openxmlformats.org/officeDocument/2006/relationships" id="260" r:id="R5b928bb4705c4c56"/>
    <p:sldId xmlns:r="http://schemas.openxmlformats.org/officeDocument/2006/relationships" id="261" r:id="R26c9ac0e75ba4eaa"/>
    <p:sldId xmlns:r="http://schemas.openxmlformats.org/officeDocument/2006/relationships" id="262" r:id="R294ab92426e0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9448b125443e9" /><Relationship Type="http://schemas.openxmlformats.org/officeDocument/2006/relationships/slide" Target="/ppt/slides/slide1.xml" Id="R9b88e175a07f497b" /><Relationship Type="http://schemas.openxmlformats.org/officeDocument/2006/relationships/slide" Target="/ppt/slides/slide2.xml" Id="R86a76cd755a94fed" /><Relationship Type="http://schemas.openxmlformats.org/officeDocument/2006/relationships/slide" Target="/ppt/slides/slide3.xml" Id="R64e97bc2e81041e1" /><Relationship Type="http://schemas.openxmlformats.org/officeDocument/2006/relationships/slide" Target="/ppt/slides/slide4.xml" Id="R0a6e636a3005457d" /><Relationship Type="http://schemas.openxmlformats.org/officeDocument/2006/relationships/slide" Target="/ppt/slides/slide5.xml" Id="R5b928bb4705c4c56" /><Relationship Type="http://schemas.openxmlformats.org/officeDocument/2006/relationships/slide" Target="/ppt/slides/slide6.xml" Id="R26c9ac0e75ba4eaa" /><Relationship Type="http://schemas.openxmlformats.org/officeDocument/2006/relationships/slide" Target="/ppt/slides/slide7.xml" Id="R294ab92426e0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7834eab51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62bb84b9b4148" /><Relationship Type="http://schemas.openxmlformats.org/officeDocument/2006/relationships/theme" Target="/ppt/slideMasters/theme/theme1.xml" Id="R60b8b48205a6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62bb84b9b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da64ab7a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675e42e4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1a19af3cd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7e5f2eda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16ec6e79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7ff5abe48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b81d3086a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YARDS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YARDS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2 406 733 700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−16 437 747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472 971 736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1 424 515 970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GROUP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MATRE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westcon@westcon.no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930 720 313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