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e159a857d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0c46e9e904039"/>
  </p:sldMasterIdLst>
  <p:sldIdLst>
    <p:sldId xmlns:r="http://schemas.openxmlformats.org/officeDocument/2006/relationships" id="256" r:id="Rdf1cfb9bfe9f44f4"/>
    <p:sldId xmlns:r="http://schemas.openxmlformats.org/officeDocument/2006/relationships" id="257" r:id="Re6f3b9ba1b674411"/>
    <p:sldId xmlns:r="http://schemas.openxmlformats.org/officeDocument/2006/relationships" id="258" r:id="R0bc3c4f8935540ab"/>
    <p:sldId xmlns:r="http://schemas.openxmlformats.org/officeDocument/2006/relationships" id="259" r:id="R974d03166f9646ac"/>
    <p:sldId xmlns:r="http://schemas.openxmlformats.org/officeDocument/2006/relationships" id="260" r:id="R33b6932eb34140f1"/>
    <p:sldId xmlns:r="http://schemas.openxmlformats.org/officeDocument/2006/relationships" id="261" r:id="Rc8d7723c382b470a"/>
    <p:sldId xmlns:r="http://schemas.openxmlformats.org/officeDocument/2006/relationships" id="262" r:id="Rf432867dfc6a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0c46e9e904039" /><Relationship Type="http://schemas.openxmlformats.org/officeDocument/2006/relationships/slide" Target="/ppt/slides/slide1.xml" Id="Rdf1cfb9bfe9f44f4" /><Relationship Type="http://schemas.openxmlformats.org/officeDocument/2006/relationships/slide" Target="/ppt/slides/slide2.xml" Id="Re6f3b9ba1b674411" /><Relationship Type="http://schemas.openxmlformats.org/officeDocument/2006/relationships/slide" Target="/ppt/slides/slide3.xml" Id="R0bc3c4f8935540ab" /><Relationship Type="http://schemas.openxmlformats.org/officeDocument/2006/relationships/slide" Target="/ppt/slides/slide4.xml" Id="R974d03166f9646ac" /><Relationship Type="http://schemas.openxmlformats.org/officeDocument/2006/relationships/slide" Target="/ppt/slides/slide5.xml" Id="R33b6932eb34140f1" /><Relationship Type="http://schemas.openxmlformats.org/officeDocument/2006/relationships/slide" Target="/ppt/slides/slide6.xml" Id="Rc8d7723c382b470a" /><Relationship Type="http://schemas.openxmlformats.org/officeDocument/2006/relationships/slide" Target="/ppt/slides/slide7.xml" Id="Rf432867dfc6a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b03dfadaa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09c314c084357" /><Relationship Type="http://schemas.openxmlformats.org/officeDocument/2006/relationships/theme" Target="/ppt/slideMasters/theme/theme1.xml" Id="Rec1abd8279e1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09c314c08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9cdffee2f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b02a743ec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0ab9df7b846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4a2380fde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0220eb629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3965252224c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ef7efddf2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REGNSKAPSHJELP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REGNSKAPSHJELP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6 349 279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MMJ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RRH INVEST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LØVE18 INVEST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HOFF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KARI-ANNE VOLLSET TYNES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GODØ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930 735 655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