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4fff16eff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e822223874736"/>
  </p:sldMasterIdLst>
  <p:sldIdLst>
    <p:sldId xmlns:r="http://schemas.openxmlformats.org/officeDocument/2006/relationships" id="256" r:id="R8f7b0e8125bc4851"/>
    <p:sldId xmlns:r="http://schemas.openxmlformats.org/officeDocument/2006/relationships" id="257" r:id="R36342bc1c1b14a13"/>
    <p:sldId xmlns:r="http://schemas.openxmlformats.org/officeDocument/2006/relationships" id="258" r:id="R4a37430797774f97"/>
    <p:sldId xmlns:r="http://schemas.openxmlformats.org/officeDocument/2006/relationships" id="259" r:id="Rde9b46f2c60741be"/>
    <p:sldId xmlns:r="http://schemas.openxmlformats.org/officeDocument/2006/relationships" id="260" r:id="Rb55d57c1234b4bd9"/>
    <p:sldId xmlns:r="http://schemas.openxmlformats.org/officeDocument/2006/relationships" id="261" r:id="R7a2cfebc520b4b4e"/>
    <p:sldId xmlns:r="http://schemas.openxmlformats.org/officeDocument/2006/relationships" id="262" r:id="R71b05442fae9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e822223874736" /><Relationship Type="http://schemas.openxmlformats.org/officeDocument/2006/relationships/slide" Target="/ppt/slides/slide1.xml" Id="R8f7b0e8125bc4851" /><Relationship Type="http://schemas.openxmlformats.org/officeDocument/2006/relationships/slide" Target="/ppt/slides/slide2.xml" Id="R36342bc1c1b14a13" /><Relationship Type="http://schemas.openxmlformats.org/officeDocument/2006/relationships/slide" Target="/ppt/slides/slide3.xml" Id="R4a37430797774f97" /><Relationship Type="http://schemas.openxmlformats.org/officeDocument/2006/relationships/slide" Target="/ppt/slides/slide4.xml" Id="Rde9b46f2c60741be" /><Relationship Type="http://schemas.openxmlformats.org/officeDocument/2006/relationships/slide" Target="/ppt/slides/slide5.xml" Id="Rb55d57c1234b4bd9" /><Relationship Type="http://schemas.openxmlformats.org/officeDocument/2006/relationships/slide" Target="/ppt/slides/slide6.xml" Id="R7a2cfebc520b4b4e" /><Relationship Type="http://schemas.openxmlformats.org/officeDocument/2006/relationships/slide" Target="/ppt/slides/slide7.xml" Id="R71b05442fae9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5454fc862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a4c4b2bf4afe" /><Relationship Type="http://schemas.openxmlformats.org/officeDocument/2006/relationships/theme" Target="/ppt/slideMasters/theme/theme1.xml" Id="Ra9f3b014a4f2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6a4c4b2bf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bfebc865e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d94da806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cac8b191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99af0349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5b509baed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41c3ea57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da9a3497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FRANTSEN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FRANTSEN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50 058 310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H601, Siriskjeret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930 746 258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INVEST AS</a:t>
            </a:r>
          </a:p>
        </p:txBody>
      </p:sp>
    </p:spTree>
  </p:cSld>
  <p:clrMapOvr>
    <a:masterClrMapping xmlns:a="http://schemas.openxmlformats.org/drawingml/2006/main"/>
  </p:clrMapOvr>
</p:sld>
</file>