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a0727787334a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3ac74d493648f8"/>
  </p:sldMasterIdLst>
  <p:sldIdLst>
    <p:sldId xmlns:r="http://schemas.openxmlformats.org/officeDocument/2006/relationships" id="256" r:id="R4e2ccca209f746a1"/>
    <p:sldId xmlns:r="http://schemas.openxmlformats.org/officeDocument/2006/relationships" id="257" r:id="Rb4f8c988d9514487"/>
    <p:sldId xmlns:r="http://schemas.openxmlformats.org/officeDocument/2006/relationships" id="258" r:id="R39bbae720f244bc2"/>
    <p:sldId xmlns:r="http://schemas.openxmlformats.org/officeDocument/2006/relationships" id="259" r:id="R671ba4285ff142d6"/>
    <p:sldId xmlns:r="http://schemas.openxmlformats.org/officeDocument/2006/relationships" id="260" r:id="Rac8efcf1af954bc5"/>
    <p:sldId xmlns:r="http://schemas.openxmlformats.org/officeDocument/2006/relationships" id="261" r:id="Rc7ca52f073f44244"/>
    <p:sldId xmlns:r="http://schemas.openxmlformats.org/officeDocument/2006/relationships" id="262" r:id="R138b84118c7b4f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ac74d493648f8" /><Relationship Type="http://schemas.openxmlformats.org/officeDocument/2006/relationships/slide" Target="/ppt/slides/slide1.xml" Id="R4e2ccca209f746a1" /><Relationship Type="http://schemas.openxmlformats.org/officeDocument/2006/relationships/slide" Target="/ppt/slides/slide2.xml" Id="Rb4f8c988d9514487" /><Relationship Type="http://schemas.openxmlformats.org/officeDocument/2006/relationships/slide" Target="/ppt/slides/slide3.xml" Id="R39bbae720f244bc2" /><Relationship Type="http://schemas.openxmlformats.org/officeDocument/2006/relationships/slide" Target="/ppt/slides/slide4.xml" Id="R671ba4285ff142d6" /><Relationship Type="http://schemas.openxmlformats.org/officeDocument/2006/relationships/slide" Target="/ppt/slides/slide5.xml" Id="Rac8efcf1af954bc5" /><Relationship Type="http://schemas.openxmlformats.org/officeDocument/2006/relationships/slide" Target="/ppt/slides/slide6.xml" Id="Rc7ca52f073f44244" /><Relationship Type="http://schemas.openxmlformats.org/officeDocument/2006/relationships/slide" Target="/ppt/slides/slide7.xml" Id="R138b84118c7b4f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faa3f239349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efde5528e4ea3" /><Relationship Type="http://schemas.openxmlformats.org/officeDocument/2006/relationships/theme" Target="/ppt/slideMasters/theme/theme1.xml" Id="R2355f12d691944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5efde5528e4e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3e53a2cd64d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2d9505a1342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010094b9a4c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fabf60bd347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680c6efc040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976669a684c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b4f6a3f9d49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AEGERTER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AEGERTER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−132 443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22 483 108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56 987 116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70 140 343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BANKHAUGEN AS  –  91,9 %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AIG INVESTCO AS  –  8,1 %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Synningavegen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930 757 896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