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4f29a8962f14a8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40c428014854b44"/>
  </p:sldMasterIdLst>
  <p:sldIdLst>
    <p:sldId xmlns:r="http://schemas.openxmlformats.org/officeDocument/2006/relationships" id="256" r:id="Rcf508c5bad894a8b"/>
    <p:sldId xmlns:r="http://schemas.openxmlformats.org/officeDocument/2006/relationships" id="257" r:id="R7fb186942b9f41bc"/>
    <p:sldId xmlns:r="http://schemas.openxmlformats.org/officeDocument/2006/relationships" id="258" r:id="R627b405448fa40b0"/>
    <p:sldId xmlns:r="http://schemas.openxmlformats.org/officeDocument/2006/relationships" id="259" r:id="R8ca8e9c452294a25"/>
    <p:sldId xmlns:r="http://schemas.openxmlformats.org/officeDocument/2006/relationships" id="260" r:id="R9d585a8bc2794f7d"/>
    <p:sldId xmlns:r="http://schemas.openxmlformats.org/officeDocument/2006/relationships" id="261" r:id="R067e27f01b9f4910"/>
    <p:sldId xmlns:r="http://schemas.openxmlformats.org/officeDocument/2006/relationships" id="262" r:id="R3ca519035e504da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40c428014854b44" /><Relationship Type="http://schemas.openxmlformats.org/officeDocument/2006/relationships/slide" Target="/ppt/slides/slide1.xml" Id="Rcf508c5bad894a8b" /><Relationship Type="http://schemas.openxmlformats.org/officeDocument/2006/relationships/slide" Target="/ppt/slides/slide2.xml" Id="R7fb186942b9f41bc" /><Relationship Type="http://schemas.openxmlformats.org/officeDocument/2006/relationships/slide" Target="/ppt/slides/slide3.xml" Id="R627b405448fa40b0" /><Relationship Type="http://schemas.openxmlformats.org/officeDocument/2006/relationships/slide" Target="/ppt/slides/slide4.xml" Id="R8ca8e9c452294a25" /><Relationship Type="http://schemas.openxmlformats.org/officeDocument/2006/relationships/slide" Target="/ppt/slides/slide5.xml" Id="R9d585a8bc2794f7d" /><Relationship Type="http://schemas.openxmlformats.org/officeDocument/2006/relationships/slide" Target="/ppt/slides/slide6.xml" Id="R067e27f01b9f4910" /><Relationship Type="http://schemas.openxmlformats.org/officeDocument/2006/relationships/slide" Target="/ppt/slides/slide7.xml" Id="R3ca519035e504da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adbc937c2140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d9ca17ceeb4cfa" /><Relationship Type="http://schemas.openxmlformats.org/officeDocument/2006/relationships/theme" Target="/ppt/slideMasters/theme/theme1.xml" Id="R257fd824c037456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d9ca17ceeb4c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0dfbc5a172403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4fff93890c4d2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b3e591dc744c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f89d31d8d24f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73f70c43ae4d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a4cf2d87f047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54736501b43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KIM EP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EP HOLDING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801 379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1 578 654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2 100 284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KIM ESPEDAL PEDERSEN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Mosaberget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4331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930 761 087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KIM EP HOLDING AS</a:t>
            </a:r>
          </a:p>
        </p:txBody>
      </p:sp>
    </p:spTree>
  </p:cSld>
  <p:clrMapOvr>
    <a:masterClrMapping xmlns:a="http://schemas.openxmlformats.org/drawingml/2006/main"/>
  </p:clrMapOvr>
</p:sld>
</file>