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5bfbecd61c45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e850d98c824c6b"/>
  </p:sldMasterIdLst>
  <p:sldIdLst>
    <p:sldId xmlns:r="http://schemas.openxmlformats.org/officeDocument/2006/relationships" id="256" r:id="R23f017193c984f29"/>
    <p:sldId xmlns:r="http://schemas.openxmlformats.org/officeDocument/2006/relationships" id="257" r:id="Redc093fbba104caf"/>
    <p:sldId xmlns:r="http://schemas.openxmlformats.org/officeDocument/2006/relationships" id="258" r:id="R48164c543584436e"/>
    <p:sldId xmlns:r="http://schemas.openxmlformats.org/officeDocument/2006/relationships" id="259" r:id="Rb0d7a3dc57f34a7d"/>
    <p:sldId xmlns:r="http://schemas.openxmlformats.org/officeDocument/2006/relationships" id="260" r:id="Rc87bc8c0d7e745db"/>
    <p:sldId xmlns:r="http://schemas.openxmlformats.org/officeDocument/2006/relationships" id="261" r:id="R49e7bcf5834e4592"/>
    <p:sldId xmlns:r="http://schemas.openxmlformats.org/officeDocument/2006/relationships" id="262" r:id="R29201485007d41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850d98c824c6b" /><Relationship Type="http://schemas.openxmlformats.org/officeDocument/2006/relationships/slide" Target="/ppt/slides/slide1.xml" Id="R23f017193c984f29" /><Relationship Type="http://schemas.openxmlformats.org/officeDocument/2006/relationships/slide" Target="/ppt/slides/slide2.xml" Id="Redc093fbba104caf" /><Relationship Type="http://schemas.openxmlformats.org/officeDocument/2006/relationships/slide" Target="/ppt/slides/slide3.xml" Id="R48164c543584436e" /><Relationship Type="http://schemas.openxmlformats.org/officeDocument/2006/relationships/slide" Target="/ppt/slides/slide4.xml" Id="Rb0d7a3dc57f34a7d" /><Relationship Type="http://schemas.openxmlformats.org/officeDocument/2006/relationships/slide" Target="/ppt/slides/slide5.xml" Id="Rc87bc8c0d7e745db" /><Relationship Type="http://schemas.openxmlformats.org/officeDocument/2006/relationships/slide" Target="/ppt/slides/slide6.xml" Id="R49e7bcf5834e4592" /><Relationship Type="http://schemas.openxmlformats.org/officeDocument/2006/relationships/slide" Target="/ppt/slides/slide7.xml" Id="R29201485007d41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777551b014e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ed087986a4b35" /><Relationship Type="http://schemas.openxmlformats.org/officeDocument/2006/relationships/theme" Target="/ppt/slideMasters/theme/theme1.xml" Id="Rbea63f9d6498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aed087986a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3e5e5ea2b40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2490fd78743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7c096b17e4b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ebd2c921844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80d3c49964d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1e6cb5d8f40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ccfa28f9c43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AØ MEDINVEST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AØ MEDINVEST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AØ MEDINVEST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AØ MEDINVEST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AØ MEDINVEST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AØ MEDINVEST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2 152 153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3 968 816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AØ MEDINVEST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SYVERSTAD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VIBEKE CHRISTENSEN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AADALEN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SNEZANA KRUMERAC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ENGGRAV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AØ MEDINVEST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 Blids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930 783 528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AØ MEDINVEST AS</a:t>
            </a:r>
          </a:p>
        </p:txBody>
      </p:sp>
    </p:spTree>
  </p:cSld>
  <p:clrMapOvr>
    <a:masterClrMapping xmlns:a="http://schemas.openxmlformats.org/drawingml/2006/main"/>
  </p:clrMapOvr>
</p:sld>
</file>