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d309d371e84f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c633b429ff4c72"/>
  </p:sldMasterIdLst>
  <p:sldIdLst>
    <p:sldId xmlns:r="http://schemas.openxmlformats.org/officeDocument/2006/relationships" id="256" r:id="R52612efe158d40f9"/>
    <p:sldId xmlns:r="http://schemas.openxmlformats.org/officeDocument/2006/relationships" id="257" r:id="R9243c3d30945475b"/>
    <p:sldId xmlns:r="http://schemas.openxmlformats.org/officeDocument/2006/relationships" id="258" r:id="Rb1c43afe3a2b4040"/>
    <p:sldId xmlns:r="http://schemas.openxmlformats.org/officeDocument/2006/relationships" id="259" r:id="R42ed937e469e4842"/>
    <p:sldId xmlns:r="http://schemas.openxmlformats.org/officeDocument/2006/relationships" id="260" r:id="R6f0bc496d3244451"/>
    <p:sldId xmlns:r="http://schemas.openxmlformats.org/officeDocument/2006/relationships" id="261" r:id="R4f73ea125b664b9c"/>
    <p:sldId xmlns:r="http://schemas.openxmlformats.org/officeDocument/2006/relationships" id="262" r:id="Re07e0dba38a948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633b429ff4c72" /><Relationship Type="http://schemas.openxmlformats.org/officeDocument/2006/relationships/slide" Target="/ppt/slides/slide1.xml" Id="R52612efe158d40f9" /><Relationship Type="http://schemas.openxmlformats.org/officeDocument/2006/relationships/slide" Target="/ppt/slides/slide2.xml" Id="R9243c3d30945475b" /><Relationship Type="http://schemas.openxmlformats.org/officeDocument/2006/relationships/slide" Target="/ppt/slides/slide3.xml" Id="Rb1c43afe3a2b4040" /><Relationship Type="http://schemas.openxmlformats.org/officeDocument/2006/relationships/slide" Target="/ppt/slides/slide4.xml" Id="R42ed937e469e4842" /><Relationship Type="http://schemas.openxmlformats.org/officeDocument/2006/relationships/slide" Target="/ppt/slides/slide5.xml" Id="R6f0bc496d3244451" /><Relationship Type="http://schemas.openxmlformats.org/officeDocument/2006/relationships/slide" Target="/ppt/slides/slide6.xml" Id="R4f73ea125b664b9c" /><Relationship Type="http://schemas.openxmlformats.org/officeDocument/2006/relationships/slide" Target="/ppt/slides/slide7.xml" Id="Re07e0dba38a948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ac53ac5954c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b823935634d9c" /><Relationship Type="http://schemas.openxmlformats.org/officeDocument/2006/relationships/theme" Target="/ppt/slideMasters/theme/theme1.xml" Id="R4240bf936db644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8b823935634d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9c2c88a5d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c280f7b334b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b0ba3353c43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ed89fc4a540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4be04695346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010d76d0b43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721370fe34f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STRAEN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STRAEN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STRAEN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STRAEN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STRAEN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STRAEN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−14 887 548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897 867 052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5 330 277 985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5 484 823 341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STRAEN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HOLDING 1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STRAEN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930 786 659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STRAEN</a:t>
            </a:r>
          </a:p>
        </p:txBody>
      </p:sp>
    </p:spTree>
  </p:cSld>
  <p:clrMapOvr>
    <a:masterClrMapping xmlns:a="http://schemas.openxmlformats.org/drawingml/2006/main"/>
  </p:clrMapOvr>
</p:sld>
</file>