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c875e71e7d42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50ddf774ea4e91"/>
  </p:sldMasterIdLst>
  <p:sldIdLst>
    <p:sldId xmlns:r="http://schemas.openxmlformats.org/officeDocument/2006/relationships" id="256" r:id="R110ddcc9ddb143ee"/>
    <p:sldId xmlns:r="http://schemas.openxmlformats.org/officeDocument/2006/relationships" id="257" r:id="R5ce85ef5542e4585"/>
    <p:sldId xmlns:r="http://schemas.openxmlformats.org/officeDocument/2006/relationships" id="258" r:id="R2853add113584769"/>
    <p:sldId xmlns:r="http://schemas.openxmlformats.org/officeDocument/2006/relationships" id="259" r:id="R1812301363fb4592"/>
    <p:sldId xmlns:r="http://schemas.openxmlformats.org/officeDocument/2006/relationships" id="260" r:id="R6a153f6524c749b4"/>
    <p:sldId xmlns:r="http://schemas.openxmlformats.org/officeDocument/2006/relationships" id="261" r:id="Rba1d1f413a7349b1"/>
    <p:sldId xmlns:r="http://schemas.openxmlformats.org/officeDocument/2006/relationships" id="262" r:id="R99c1ea64fe5142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0ddf774ea4e91" /><Relationship Type="http://schemas.openxmlformats.org/officeDocument/2006/relationships/slide" Target="/ppt/slides/slide1.xml" Id="R110ddcc9ddb143ee" /><Relationship Type="http://schemas.openxmlformats.org/officeDocument/2006/relationships/slide" Target="/ppt/slides/slide2.xml" Id="R5ce85ef5542e4585" /><Relationship Type="http://schemas.openxmlformats.org/officeDocument/2006/relationships/slide" Target="/ppt/slides/slide3.xml" Id="R2853add113584769" /><Relationship Type="http://schemas.openxmlformats.org/officeDocument/2006/relationships/slide" Target="/ppt/slides/slide4.xml" Id="R1812301363fb4592" /><Relationship Type="http://schemas.openxmlformats.org/officeDocument/2006/relationships/slide" Target="/ppt/slides/slide5.xml" Id="R6a153f6524c749b4" /><Relationship Type="http://schemas.openxmlformats.org/officeDocument/2006/relationships/slide" Target="/ppt/slides/slide6.xml" Id="Rba1d1f413a7349b1" /><Relationship Type="http://schemas.openxmlformats.org/officeDocument/2006/relationships/slide" Target="/ppt/slides/slide7.xml" Id="R99c1ea64fe5142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327bebe0d48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6aed5d7f841b0" /><Relationship Type="http://schemas.openxmlformats.org/officeDocument/2006/relationships/theme" Target="/ppt/slideMasters/theme/theme1.xml" Id="R2f9ab0c1b68d4c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46aed5d7f8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0d46b487c49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f3888480943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46f23d6064d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5dff6791140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4b11e45234e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76220ecb46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91ab86f494f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988 026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