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ad499746d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5809f95334a9b"/>
  </p:sldMasterIdLst>
  <p:sldIdLst>
    <p:sldId xmlns:r="http://schemas.openxmlformats.org/officeDocument/2006/relationships" id="256" r:id="R3e04b29fcd764baa"/>
    <p:sldId xmlns:r="http://schemas.openxmlformats.org/officeDocument/2006/relationships" id="257" r:id="R61f5f917958e4884"/>
    <p:sldId xmlns:r="http://schemas.openxmlformats.org/officeDocument/2006/relationships" id="258" r:id="R3961030864224f8a"/>
    <p:sldId xmlns:r="http://schemas.openxmlformats.org/officeDocument/2006/relationships" id="259" r:id="R3bb699e2cf394e8c"/>
    <p:sldId xmlns:r="http://schemas.openxmlformats.org/officeDocument/2006/relationships" id="260" r:id="Rd44bf60d88374976"/>
    <p:sldId xmlns:r="http://schemas.openxmlformats.org/officeDocument/2006/relationships" id="261" r:id="Rc249c69a395948bb"/>
    <p:sldId xmlns:r="http://schemas.openxmlformats.org/officeDocument/2006/relationships" id="262" r:id="Rd66141b765e1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5809f95334a9b" /><Relationship Type="http://schemas.openxmlformats.org/officeDocument/2006/relationships/slide" Target="/ppt/slides/slide1.xml" Id="R3e04b29fcd764baa" /><Relationship Type="http://schemas.openxmlformats.org/officeDocument/2006/relationships/slide" Target="/ppt/slides/slide2.xml" Id="R61f5f917958e4884" /><Relationship Type="http://schemas.openxmlformats.org/officeDocument/2006/relationships/slide" Target="/ppt/slides/slide3.xml" Id="R3961030864224f8a" /><Relationship Type="http://schemas.openxmlformats.org/officeDocument/2006/relationships/slide" Target="/ppt/slides/slide4.xml" Id="R3bb699e2cf394e8c" /><Relationship Type="http://schemas.openxmlformats.org/officeDocument/2006/relationships/slide" Target="/ppt/slides/slide5.xml" Id="Rd44bf60d88374976" /><Relationship Type="http://schemas.openxmlformats.org/officeDocument/2006/relationships/slide" Target="/ppt/slides/slide6.xml" Id="Rc249c69a395948bb" /><Relationship Type="http://schemas.openxmlformats.org/officeDocument/2006/relationships/slide" Target="/ppt/slides/slide7.xml" Id="Rd66141b765e1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6e4b3d380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4a4b6ec84fdf" /><Relationship Type="http://schemas.openxmlformats.org/officeDocument/2006/relationships/theme" Target="/ppt/slideMasters/theme/theme1.xml" Id="Rbf51c02e9a90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44a4b6ec8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b95e9b2b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58b06405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f44736b4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57abe963b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cb00f093c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92a10e9549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6ee6bf11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IMBER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Finsrud, Rådalslien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930 800 481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IMBER INVEST AS</a:t>
            </a:r>
          </a:p>
        </p:txBody>
      </p:sp>
    </p:spTree>
  </p:cSld>
  <p:clrMapOvr>
    <a:masterClrMapping xmlns:a="http://schemas.openxmlformats.org/drawingml/2006/main"/>
  </p:clrMapOvr>
</p:sld>
</file>