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1dbdede57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152114f974c60"/>
  </p:sldMasterIdLst>
  <p:sldIdLst>
    <p:sldId xmlns:r="http://schemas.openxmlformats.org/officeDocument/2006/relationships" id="256" r:id="Rd8549de5e68e4e81"/>
    <p:sldId xmlns:r="http://schemas.openxmlformats.org/officeDocument/2006/relationships" id="257" r:id="Rfaba29b106a04537"/>
    <p:sldId xmlns:r="http://schemas.openxmlformats.org/officeDocument/2006/relationships" id="258" r:id="R98a27588780a4fef"/>
    <p:sldId xmlns:r="http://schemas.openxmlformats.org/officeDocument/2006/relationships" id="259" r:id="R2c730836994d4189"/>
    <p:sldId xmlns:r="http://schemas.openxmlformats.org/officeDocument/2006/relationships" id="260" r:id="Re4dede4d26594be4"/>
    <p:sldId xmlns:r="http://schemas.openxmlformats.org/officeDocument/2006/relationships" id="261" r:id="R758512430e3b4076"/>
    <p:sldId xmlns:r="http://schemas.openxmlformats.org/officeDocument/2006/relationships" id="262" r:id="R9dbcd068e1ad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152114f974c60" /><Relationship Type="http://schemas.openxmlformats.org/officeDocument/2006/relationships/slide" Target="/ppt/slides/slide1.xml" Id="Rd8549de5e68e4e81" /><Relationship Type="http://schemas.openxmlformats.org/officeDocument/2006/relationships/slide" Target="/ppt/slides/slide2.xml" Id="Rfaba29b106a04537" /><Relationship Type="http://schemas.openxmlformats.org/officeDocument/2006/relationships/slide" Target="/ppt/slides/slide3.xml" Id="R98a27588780a4fef" /><Relationship Type="http://schemas.openxmlformats.org/officeDocument/2006/relationships/slide" Target="/ppt/slides/slide4.xml" Id="R2c730836994d4189" /><Relationship Type="http://schemas.openxmlformats.org/officeDocument/2006/relationships/slide" Target="/ppt/slides/slide5.xml" Id="Re4dede4d26594be4" /><Relationship Type="http://schemas.openxmlformats.org/officeDocument/2006/relationships/slide" Target="/ppt/slides/slide6.xml" Id="R758512430e3b4076" /><Relationship Type="http://schemas.openxmlformats.org/officeDocument/2006/relationships/slide" Target="/ppt/slides/slide7.xml" Id="R9dbcd068e1ad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757f61b0d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b7f53f804a21" /><Relationship Type="http://schemas.openxmlformats.org/officeDocument/2006/relationships/theme" Target="/ppt/slideMasters/theme/theme1.xml" Id="Rccb12f0ff29f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0b7f53f80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0a762022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a74eeaa1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6805f9312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cc463fc4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4cce1af4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766ee0aa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17683887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1 734 567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Økonomikontroll AS, 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930 831 344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