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b21d89cf040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c0b91307c4624"/>
  </p:sldMasterIdLst>
  <p:sldIdLst>
    <p:sldId xmlns:r="http://schemas.openxmlformats.org/officeDocument/2006/relationships" id="256" r:id="R58922ee14dca4eaf"/>
    <p:sldId xmlns:r="http://schemas.openxmlformats.org/officeDocument/2006/relationships" id="257" r:id="R56be054c33e84c21"/>
    <p:sldId xmlns:r="http://schemas.openxmlformats.org/officeDocument/2006/relationships" id="258" r:id="R442516cb07954f16"/>
    <p:sldId xmlns:r="http://schemas.openxmlformats.org/officeDocument/2006/relationships" id="259" r:id="R0db4d3bef25e4475"/>
    <p:sldId xmlns:r="http://schemas.openxmlformats.org/officeDocument/2006/relationships" id="260" r:id="Ra0784315a1f94a9c"/>
    <p:sldId xmlns:r="http://schemas.openxmlformats.org/officeDocument/2006/relationships" id="261" r:id="R2a115c4c01d04336"/>
    <p:sldId xmlns:r="http://schemas.openxmlformats.org/officeDocument/2006/relationships" id="262" r:id="Rb42701f50328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c0b91307c4624" /><Relationship Type="http://schemas.openxmlformats.org/officeDocument/2006/relationships/slide" Target="/ppt/slides/slide1.xml" Id="R58922ee14dca4eaf" /><Relationship Type="http://schemas.openxmlformats.org/officeDocument/2006/relationships/slide" Target="/ppt/slides/slide2.xml" Id="R56be054c33e84c21" /><Relationship Type="http://schemas.openxmlformats.org/officeDocument/2006/relationships/slide" Target="/ppt/slides/slide3.xml" Id="R442516cb07954f16" /><Relationship Type="http://schemas.openxmlformats.org/officeDocument/2006/relationships/slide" Target="/ppt/slides/slide4.xml" Id="R0db4d3bef25e4475" /><Relationship Type="http://schemas.openxmlformats.org/officeDocument/2006/relationships/slide" Target="/ppt/slides/slide5.xml" Id="Ra0784315a1f94a9c" /><Relationship Type="http://schemas.openxmlformats.org/officeDocument/2006/relationships/slide" Target="/ppt/slides/slide6.xml" Id="R2a115c4c01d04336" /><Relationship Type="http://schemas.openxmlformats.org/officeDocument/2006/relationships/slide" Target="/ppt/slides/slide7.xml" Id="Rb42701f50328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22fd7cccb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e5db0f80141b7" /><Relationship Type="http://schemas.openxmlformats.org/officeDocument/2006/relationships/theme" Target="/ppt/slideMasters/theme/theme1.xml" Id="R870fbba7f68f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e5db0f80141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f80d7839b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717ddab1b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c55b5b96d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4fdbedc6447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55e818e6d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b04539571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8acae7a3843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ADMINCONSULT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Monssvebakken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930 866 822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