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c7bf3268ff48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818493462c4727"/>
  </p:sldMasterIdLst>
  <p:sldIdLst>
    <p:sldId xmlns:r="http://schemas.openxmlformats.org/officeDocument/2006/relationships" id="256" r:id="Rc6ce7a3a64a64b59"/>
    <p:sldId xmlns:r="http://schemas.openxmlformats.org/officeDocument/2006/relationships" id="257" r:id="R0bca626f12754f42"/>
    <p:sldId xmlns:r="http://schemas.openxmlformats.org/officeDocument/2006/relationships" id="258" r:id="Ree9b12805cd741d8"/>
    <p:sldId xmlns:r="http://schemas.openxmlformats.org/officeDocument/2006/relationships" id="259" r:id="R38e9ae17ac63480b"/>
    <p:sldId xmlns:r="http://schemas.openxmlformats.org/officeDocument/2006/relationships" id="260" r:id="R512e6494422f403a"/>
    <p:sldId xmlns:r="http://schemas.openxmlformats.org/officeDocument/2006/relationships" id="261" r:id="Re521609959d64bbb"/>
    <p:sldId xmlns:r="http://schemas.openxmlformats.org/officeDocument/2006/relationships" id="262" r:id="Rc3a62df8d82e49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818493462c4727" /><Relationship Type="http://schemas.openxmlformats.org/officeDocument/2006/relationships/slide" Target="/ppt/slides/slide1.xml" Id="Rc6ce7a3a64a64b59" /><Relationship Type="http://schemas.openxmlformats.org/officeDocument/2006/relationships/slide" Target="/ppt/slides/slide2.xml" Id="R0bca626f12754f42" /><Relationship Type="http://schemas.openxmlformats.org/officeDocument/2006/relationships/slide" Target="/ppt/slides/slide3.xml" Id="Ree9b12805cd741d8" /><Relationship Type="http://schemas.openxmlformats.org/officeDocument/2006/relationships/slide" Target="/ppt/slides/slide4.xml" Id="R38e9ae17ac63480b" /><Relationship Type="http://schemas.openxmlformats.org/officeDocument/2006/relationships/slide" Target="/ppt/slides/slide5.xml" Id="R512e6494422f403a" /><Relationship Type="http://schemas.openxmlformats.org/officeDocument/2006/relationships/slide" Target="/ppt/slides/slide6.xml" Id="Re521609959d64bbb" /><Relationship Type="http://schemas.openxmlformats.org/officeDocument/2006/relationships/slide" Target="/ppt/slides/slide7.xml" Id="Rc3a62df8d82e49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85e64e61fa47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e1712638940d3" /><Relationship Type="http://schemas.openxmlformats.org/officeDocument/2006/relationships/theme" Target="/ppt/slideMasters/theme/theme1.xml" Id="R282731924c8144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de1712638940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5fcf07ca046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7b6be235142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8636124f143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dfa960bd048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4908f37de4a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c8ce9ae5c4a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e20e22e7c42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HOLTER-SØRENSEN &amp;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HOLTER-SØRENSEN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HOLTER-SØRENSEN &amp; 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HOLTER-SØRENSEN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HOLTER-SØRENSEN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HOLTER-SØRENSEN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−4 027 024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6 448 389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181 176 731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191 758 396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HOLTER-SØRENSEN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LHS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NIPHI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&amp; A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HOLTER-SØRENSEN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88B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83 49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930 876 631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HOLTER-SØRENSEN &amp; CO AS</a:t>
            </a:r>
          </a:p>
        </p:txBody>
      </p:sp>
    </p:spTree>
  </p:cSld>
  <p:clrMapOvr>
    <a:masterClrMapping xmlns:a="http://schemas.openxmlformats.org/drawingml/2006/main"/>
  </p:clrMapOvr>
</p:sld>
</file>