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94340a59d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4f810515b4706"/>
  </p:sldMasterIdLst>
  <p:sldIdLst>
    <p:sldId xmlns:r="http://schemas.openxmlformats.org/officeDocument/2006/relationships" id="256" r:id="R4f092ac0ac5a4bc1"/>
    <p:sldId xmlns:r="http://schemas.openxmlformats.org/officeDocument/2006/relationships" id="257" r:id="Rf6631850926e4d03"/>
    <p:sldId xmlns:r="http://schemas.openxmlformats.org/officeDocument/2006/relationships" id="258" r:id="Rc65042677c7846ff"/>
    <p:sldId xmlns:r="http://schemas.openxmlformats.org/officeDocument/2006/relationships" id="259" r:id="Rfa7eddb6415e44e9"/>
    <p:sldId xmlns:r="http://schemas.openxmlformats.org/officeDocument/2006/relationships" id="260" r:id="Rcc5d8b44558c4c7e"/>
    <p:sldId xmlns:r="http://schemas.openxmlformats.org/officeDocument/2006/relationships" id="261" r:id="R9c56f0d0ac9540e8"/>
    <p:sldId xmlns:r="http://schemas.openxmlformats.org/officeDocument/2006/relationships" id="262" r:id="R317703da73f4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4f810515b4706" /><Relationship Type="http://schemas.openxmlformats.org/officeDocument/2006/relationships/slide" Target="/ppt/slides/slide1.xml" Id="R4f092ac0ac5a4bc1" /><Relationship Type="http://schemas.openxmlformats.org/officeDocument/2006/relationships/slide" Target="/ppt/slides/slide2.xml" Id="Rf6631850926e4d03" /><Relationship Type="http://schemas.openxmlformats.org/officeDocument/2006/relationships/slide" Target="/ppt/slides/slide3.xml" Id="Rc65042677c7846ff" /><Relationship Type="http://schemas.openxmlformats.org/officeDocument/2006/relationships/slide" Target="/ppt/slides/slide4.xml" Id="Rfa7eddb6415e44e9" /><Relationship Type="http://schemas.openxmlformats.org/officeDocument/2006/relationships/slide" Target="/ppt/slides/slide5.xml" Id="Rcc5d8b44558c4c7e" /><Relationship Type="http://schemas.openxmlformats.org/officeDocument/2006/relationships/slide" Target="/ppt/slides/slide6.xml" Id="R9c56f0d0ac9540e8" /><Relationship Type="http://schemas.openxmlformats.org/officeDocument/2006/relationships/slide" Target="/ppt/slides/slide7.xml" Id="R317703da73f4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bf113083a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20863c9514b2c" /><Relationship Type="http://schemas.openxmlformats.org/officeDocument/2006/relationships/theme" Target="/ppt/slideMasters/theme/theme1.xml" Id="R187d5e8e7a02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20863c951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f5b20a8c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1b55f85f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67698aee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018fd3e3b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2281e79a1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07ab8b53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655fd0201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 INVEST AS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Hellevik, Viljes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1445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930 888 974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HOLDING AS</a:t>
            </a:r>
          </a:p>
        </p:txBody>
      </p:sp>
    </p:spTree>
  </p:cSld>
  <p:clrMapOvr>
    <a:masterClrMapping xmlns:a="http://schemas.openxmlformats.org/drawingml/2006/main"/>
  </p:clrMapOvr>
</p:sld>
</file>