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14e670a40d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1a09725494c18"/>
  </p:sldMasterIdLst>
  <p:sldIdLst>
    <p:sldId xmlns:r="http://schemas.openxmlformats.org/officeDocument/2006/relationships" id="256" r:id="Reb05b33265124309"/>
    <p:sldId xmlns:r="http://schemas.openxmlformats.org/officeDocument/2006/relationships" id="257" r:id="Rbae7b12e4ff64800"/>
    <p:sldId xmlns:r="http://schemas.openxmlformats.org/officeDocument/2006/relationships" id="258" r:id="R03a9ac4211ec4e38"/>
    <p:sldId xmlns:r="http://schemas.openxmlformats.org/officeDocument/2006/relationships" id="259" r:id="Re86c5c9ece1b4c5e"/>
    <p:sldId xmlns:r="http://schemas.openxmlformats.org/officeDocument/2006/relationships" id="260" r:id="R6ddcde3b7c8843ed"/>
    <p:sldId xmlns:r="http://schemas.openxmlformats.org/officeDocument/2006/relationships" id="261" r:id="R9fbdbe6ba60c4d61"/>
    <p:sldId xmlns:r="http://schemas.openxmlformats.org/officeDocument/2006/relationships" id="262" r:id="Rd1d894b7301f46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1a09725494c18" /><Relationship Type="http://schemas.openxmlformats.org/officeDocument/2006/relationships/slide" Target="/ppt/slides/slide1.xml" Id="Reb05b33265124309" /><Relationship Type="http://schemas.openxmlformats.org/officeDocument/2006/relationships/slide" Target="/ppt/slides/slide2.xml" Id="Rbae7b12e4ff64800" /><Relationship Type="http://schemas.openxmlformats.org/officeDocument/2006/relationships/slide" Target="/ppt/slides/slide3.xml" Id="R03a9ac4211ec4e38" /><Relationship Type="http://schemas.openxmlformats.org/officeDocument/2006/relationships/slide" Target="/ppt/slides/slide4.xml" Id="Re86c5c9ece1b4c5e" /><Relationship Type="http://schemas.openxmlformats.org/officeDocument/2006/relationships/slide" Target="/ppt/slides/slide5.xml" Id="R6ddcde3b7c8843ed" /><Relationship Type="http://schemas.openxmlformats.org/officeDocument/2006/relationships/slide" Target="/ppt/slides/slide6.xml" Id="R9fbdbe6ba60c4d61" /><Relationship Type="http://schemas.openxmlformats.org/officeDocument/2006/relationships/slide" Target="/ppt/slides/slide7.xml" Id="Rd1d894b7301f46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34829cfc9c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685988cd243a3" /><Relationship Type="http://schemas.openxmlformats.org/officeDocument/2006/relationships/theme" Target="/ppt/slideMasters/theme/theme1.xml" Id="R8ef33e63abcf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685988cd243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40e7336ea4a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f56cc3c2941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903307a7646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f042724fa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631e18f95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07cd4e26143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c71aa13f741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ELVEGRUPPEN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7 003 228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5 542 452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4 782 420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ELREY INVEST AS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ASPELIEN HOLDING AS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LURENDREIER AS  –  23,6 %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FASTEST WAY ONLY AS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930 893 447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ELVEGRUPPEN AS</a:t>
            </a:r>
          </a:p>
        </p:txBody>
      </p:sp>
    </p:spTree>
  </p:cSld>
  <p:clrMapOvr>
    <a:masterClrMapping xmlns:a="http://schemas.openxmlformats.org/drawingml/2006/main"/>
  </p:clrMapOvr>
</p:sld>
</file>