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509e3462814c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2532f3be3644d3"/>
  </p:sldMasterIdLst>
  <p:sldIdLst>
    <p:sldId xmlns:r="http://schemas.openxmlformats.org/officeDocument/2006/relationships" id="256" r:id="Raa9fa78a204c4ee7"/>
    <p:sldId xmlns:r="http://schemas.openxmlformats.org/officeDocument/2006/relationships" id="257" r:id="Rdddfccc8eaf24b40"/>
    <p:sldId xmlns:r="http://schemas.openxmlformats.org/officeDocument/2006/relationships" id="258" r:id="Rf2ee56af81c24867"/>
    <p:sldId xmlns:r="http://schemas.openxmlformats.org/officeDocument/2006/relationships" id="259" r:id="R0ddb01d50e78463b"/>
    <p:sldId xmlns:r="http://schemas.openxmlformats.org/officeDocument/2006/relationships" id="260" r:id="Rf26f38b658b14616"/>
    <p:sldId xmlns:r="http://schemas.openxmlformats.org/officeDocument/2006/relationships" id="261" r:id="Rf337613ed991494b"/>
    <p:sldId xmlns:r="http://schemas.openxmlformats.org/officeDocument/2006/relationships" id="262" r:id="R5686dd06e5304f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2532f3be3644d3" /><Relationship Type="http://schemas.openxmlformats.org/officeDocument/2006/relationships/slide" Target="/ppt/slides/slide1.xml" Id="Raa9fa78a204c4ee7" /><Relationship Type="http://schemas.openxmlformats.org/officeDocument/2006/relationships/slide" Target="/ppt/slides/slide2.xml" Id="Rdddfccc8eaf24b40" /><Relationship Type="http://schemas.openxmlformats.org/officeDocument/2006/relationships/slide" Target="/ppt/slides/slide3.xml" Id="Rf2ee56af81c24867" /><Relationship Type="http://schemas.openxmlformats.org/officeDocument/2006/relationships/slide" Target="/ppt/slides/slide4.xml" Id="R0ddb01d50e78463b" /><Relationship Type="http://schemas.openxmlformats.org/officeDocument/2006/relationships/slide" Target="/ppt/slides/slide5.xml" Id="Rf26f38b658b14616" /><Relationship Type="http://schemas.openxmlformats.org/officeDocument/2006/relationships/slide" Target="/ppt/slides/slide6.xml" Id="Rf337613ed991494b" /><Relationship Type="http://schemas.openxmlformats.org/officeDocument/2006/relationships/slide" Target="/ppt/slides/slide7.xml" Id="R5686dd06e5304f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7f2275a9d242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c879b9ff6c423a" /><Relationship Type="http://schemas.openxmlformats.org/officeDocument/2006/relationships/theme" Target="/ppt/slideMasters/theme/theme1.xml" Id="Rb5e56967112544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c879b9ff6c42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a1384e089542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1c8f1ada3549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7ca0401b4e4b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562a1f44284f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95176bb4b740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6a4838c17c490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7f6475eb3241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OSHAUG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OSHAUG HOLDING AS ble etablert [år] og holder til i Os I Østerdalen.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758 698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5 640 349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5 654 980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TORGEIR OSHAUG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Kopparleden 9901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2550 Os I Østerdalen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930 901 547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OSHAUG HOLDING AS</a:t>
            </a:r>
          </a:p>
        </p:txBody>
      </p:sp>
    </p:spTree>
  </p:cSld>
  <p:clrMapOvr>
    <a:masterClrMapping xmlns:a="http://schemas.openxmlformats.org/drawingml/2006/main"/>
  </p:clrMapOvr>
</p:sld>
</file>