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d12aff2c9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5847a42c741f8"/>
  </p:sldMasterIdLst>
  <p:sldIdLst>
    <p:sldId xmlns:r="http://schemas.openxmlformats.org/officeDocument/2006/relationships" id="256" r:id="Rac2162c928964a3e"/>
    <p:sldId xmlns:r="http://schemas.openxmlformats.org/officeDocument/2006/relationships" id="257" r:id="Rd4e01011c9454c03"/>
    <p:sldId xmlns:r="http://schemas.openxmlformats.org/officeDocument/2006/relationships" id="258" r:id="Rf5e7e7b5f24c42dd"/>
    <p:sldId xmlns:r="http://schemas.openxmlformats.org/officeDocument/2006/relationships" id="259" r:id="Rf331982f6061431d"/>
    <p:sldId xmlns:r="http://schemas.openxmlformats.org/officeDocument/2006/relationships" id="260" r:id="R813be30135324d23"/>
    <p:sldId xmlns:r="http://schemas.openxmlformats.org/officeDocument/2006/relationships" id="261" r:id="R9690f76afca94401"/>
    <p:sldId xmlns:r="http://schemas.openxmlformats.org/officeDocument/2006/relationships" id="262" r:id="R19a3c3ab1cf7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5847a42c741f8" /><Relationship Type="http://schemas.openxmlformats.org/officeDocument/2006/relationships/slide" Target="/ppt/slides/slide1.xml" Id="Rac2162c928964a3e" /><Relationship Type="http://schemas.openxmlformats.org/officeDocument/2006/relationships/slide" Target="/ppt/slides/slide2.xml" Id="Rd4e01011c9454c03" /><Relationship Type="http://schemas.openxmlformats.org/officeDocument/2006/relationships/slide" Target="/ppt/slides/slide3.xml" Id="Rf5e7e7b5f24c42dd" /><Relationship Type="http://schemas.openxmlformats.org/officeDocument/2006/relationships/slide" Target="/ppt/slides/slide4.xml" Id="Rf331982f6061431d" /><Relationship Type="http://schemas.openxmlformats.org/officeDocument/2006/relationships/slide" Target="/ppt/slides/slide5.xml" Id="R813be30135324d23" /><Relationship Type="http://schemas.openxmlformats.org/officeDocument/2006/relationships/slide" Target="/ppt/slides/slide6.xml" Id="R9690f76afca94401" /><Relationship Type="http://schemas.openxmlformats.org/officeDocument/2006/relationships/slide" Target="/ppt/slides/slide7.xml" Id="R19a3c3ab1cf7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d2fbb7b77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0bc3f3ff439e" /><Relationship Type="http://schemas.openxmlformats.org/officeDocument/2006/relationships/theme" Target="/ppt/slideMasters/theme/theme1.xml" Id="R02afe5a7e3f9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e0bc3f3ff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dc042c225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7cf2868b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ff0d7412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e4dd5849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36fdd2228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c90d4f58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180eca7d1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Fraternitas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Fraternitas A/S ble etablert [år] og holder til i Borre.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203 287 997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214 572 961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WESTYE HØEGH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Fjugstad Gård, Raveien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3184 Borre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930 920 932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