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ed7be0e91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9b602e4b442ef"/>
  </p:sldMasterIdLst>
  <p:sldIdLst>
    <p:sldId xmlns:r="http://schemas.openxmlformats.org/officeDocument/2006/relationships" id="256" r:id="Reaefdc8869f2430f"/>
    <p:sldId xmlns:r="http://schemas.openxmlformats.org/officeDocument/2006/relationships" id="257" r:id="R1741cbac73c44b4b"/>
    <p:sldId xmlns:r="http://schemas.openxmlformats.org/officeDocument/2006/relationships" id="258" r:id="Rf0b6c4ef71834b78"/>
    <p:sldId xmlns:r="http://schemas.openxmlformats.org/officeDocument/2006/relationships" id="259" r:id="Rb35befeecb0c4f7d"/>
    <p:sldId xmlns:r="http://schemas.openxmlformats.org/officeDocument/2006/relationships" id="260" r:id="Rb95e371508f34cd6"/>
    <p:sldId xmlns:r="http://schemas.openxmlformats.org/officeDocument/2006/relationships" id="261" r:id="Rd58d67fc5a5a4b09"/>
    <p:sldId xmlns:r="http://schemas.openxmlformats.org/officeDocument/2006/relationships" id="262" r:id="Rc0ac29379581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9b602e4b442ef" /><Relationship Type="http://schemas.openxmlformats.org/officeDocument/2006/relationships/slide" Target="/ppt/slides/slide1.xml" Id="Reaefdc8869f2430f" /><Relationship Type="http://schemas.openxmlformats.org/officeDocument/2006/relationships/slide" Target="/ppt/slides/slide2.xml" Id="R1741cbac73c44b4b" /><Relationship Type="http://schemas.openxmlformats.org/officeDocument/2006/relationships/slide" Target="/ppt/slides/slide3.xml" Id="Rf0b6c4ef71834b78" /><Relationship Type="http://schemas.openxmlformats.org/officeDocument/2006/relationships/slide" Target="/ppt/slides/slide4.xml" Id="Rb35befeecb0c4f7d" /><Relationship Type="http://schemas.openxmlformats.org/officeDocument/2006/relationships/slide" Target="/ppt/slides/slide5.xml" Id="Rb95e371508f34cd6" /><Relationship Type="http://schemas.openxmlformats.org/officeDocument/2006/relationships/slide" Target="/ppt/slides/slide6.xml" Id="Rd58d67fc5a5a4b09" /><Relationship Type="http://schemas.openxmlformats.org/officeDocument/2006/relationships/slide" Target="/ppt/slides/slide7.xml" Id="Rc0ac29379581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7e72c7273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8ff8227bd4291" /><Relationship Type="http://schemas.openxmlformats.org/officeDocument/2006/relationships/theme" Target="/ppt/slideMasters/theme/theme1.xml" Id="R5384992acb45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8ff8227bd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3303ea72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be690b54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dcf8a67a0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95d9eb8c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f821fc3c0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5d3510c6f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c4c569d30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STRAND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STRAND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Bakkaunvegen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930 964 301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