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6f01b8352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b58ad6cca4030"/>
  </p:sldMasterIdLst>
  <p:sldIdLst>
    <p:sldId xmlns:r="http://schemas.openxmlformats.org/officeDocument/2006/relationships" id="256" r:id="R01b26d4cf64447ce"/>
    <p:sldId xmlns:r="http://schemas.openxmlformats.org/officeDocument/2006/relationships" id="257" r:id="Rc2590dfc5e214c0b"/>
    <p:sldId xmlns:r="http://schemas.openxmlformats.org/officeDocument/2006/relationships" id="258" r:id="Rd1769f3363ca4d98"/>
    <p:sldId xmlns:r="http://schemas.openxmlformats.org/officeDocument/2006/relationships" id="259" r:id="Rd78e4d1d3e67419d"/>
    <p:sldId xmlns:r="http://schemas.openxmlformats.org/officeDocument/2006/relationships" id="260" r:id="Re076a4d4b5714c51"/>
    <p:sldId xmlns:r="http://schemas.openxmlformats.org/officeDocument/2006/relationships" id="261" r:id="Rd6196ab1f0404cf6"/>
    <p:sldId xmlns:r="http://schemas.openxmlformats.org/officeDocument/2006/relationships" id="262" r:id="R3f058151eb90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b58ad6cca4030" /><Relationship Type="http://schemas.openxmlformats.org/officeDocument/2006/relationships/slide" Target="/ppt/slides/slide1.xml" Id="R01b26d4cf64447ce" /><Relationship Type="http://schemas.openxmlformats.org/officeDocument/2006/relationships/slide" Target="/ppt/slides/slide2.xml" Id="Rc2590dfc5e214c0b" /><Relationship Type="http://schemas.openxmlformats.org/officeDocument/2006/relationships/slide" Target="/ppt/slides/slide3.xml" Id="Rd1769f3363ca4d98" /><Relationship Type="http://schemas.openxmlformats.org/officeDocument/2006/relationships/slide" Target="/ppt/slides/slide4.xml" Id="Rd78e4d1d3e67419d" /><Relationship Type="http://schemas.openxmlformats.org/officeDocument/2006/relationships/slide" Target="/ppt/slides/slide5.xml" Id="Re076a4d4b5714c51" /><Relationship Type="http://schemas.openxmlformats.org/officeDocument/2006/relationships/slide" Target="/ppt/slides/slide6.xml" Id="Rd6196ab1f0404cf6" /><Relationship Type="http://schemas.openxmlformats.org/officeDocument/2006/relationships/slide" Target="/ppt/slides/slide7.xml" Id="R3f058151eb90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5a476c57a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e1cf975ea473d" /><Relationship Type="http://schemas.openxmlformats.org/officeDocument/2006/relationships/theme" Target="/ppt/slideMasters/theme/theme1.xml" Id="R952da3bf882a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e1cf975ea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abaa0cdb2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e513214c0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39ed0cb6a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b1721db8348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56ea19da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769b5f41747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bc5acda90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KASSIOPEIA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368 916 665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368 334 502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369 149 940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407 122 819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767 122 819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