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f1b2c7d40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f7c7342ac4276"/>
  </p:sldMasterIdLst>
  <p:sldIdLst>
    <p:sldId xmlns:r="http://schemas.openxmlformats.org/officeDocument/2006/relationships" id="256" r:id="Rcb057f845f234cd8"/>
    <p:sldId xmlns:r="http://schemas.openxmlformats.org/officeDocument/2006/relationships" id="257" r:id="R7871edcd236948ad"/>
    <p:sldId xmlns:r="http://schemas.openxmlformats.org/officeDocument/2006/relationships" id="258" r:id="R44e9b11ace5d4e5f"/>
    <p:sldId xmlns:r="http://schemas.openxmlformats.org/officeDocument/2006/relationships" id="259" r:id="R229940b007ae423b"/>
    <p:sldId xmlns:r="http://schemas.openxmlformats.org/officeDocument/2006/relationships" id="260" r:id="R3dcb3c8cd1444169"/>
    <p:sldId xmlns:r="http://schemas.openxmlformats.org/officeDocument/2006/relationships" id="261" r:id="R562df82639264117"/>
    <p:sldId xmlns:r="http://schemas.openxmlformats.org/officeDocument/2006/relationships" id="262" r:id="Rded280e4bb734c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f7c7342ac4276" /><Relationship Type="http://schemas.openxmlformats.org/officeDocument/2006/relationships/slide" Target="/ppt/slides/slide1.xml" Id="Rcb057f845f234cd8" /><Relationship Type="http://schemas.openxmlformats.org/officeDocument/2006/relationships/slide" Target="/ppt/slides/slide2.xml" Id="R7871edcd236948ad" /><Relationship Type="http://schemas.openxmlformats.org/officeDocument/2006/relationships/slide" Target="/ppt/slides/slide3.xml" Id="R44e9b11ace5d4e5f" /><Relationship Type="http://schemas.openxmlformats.org/officeDocument/2006/relationships/slide" Target="/ppt/slides/slide4.xml" Id="R229940b007ae423b" /><Relationship Type="http://schemas.openxmlformats.org/officeDocument/2006/relationships/slide" Target="/ppt/slides/slide5.xml" Id="R3dcb3c8cd1444169" /><Relationship Type="http://schemas.openxmlformats.org/officeDocument/2006/relationships/slide" Target="/ppt/slides/slide6.xml" Id="R562df82639264117" /><Relationship Type="http://schemas.openxmlformats.org/officeDocument/2006/relationships/slide" Target="/ppt/slides/slide7.xml" Id="Rded280e4bb734c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24f300e30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f9d94090b45f2" /><Relationship Type="http://schemas.openxmlformats.org/officeDocument/2006/relationships/theme" Target="/ppt/slideMasters/theme/theme1.xml" Id="R4cb25693f343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f9d94090b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73491ab1b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37f162641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efd14a0fe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067c54cd3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5878dfac448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a8f19a0b240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29d5bc116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E GREVE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E GREVE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19 952 708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19 990 321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GREVE  –  30,4 %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JANSØNN GREVE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POSITANO AS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GREVE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GREVE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